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58" r:id="rId4"/>
    <p:sldId id="261" r:id="rId5"/>
    <p:sldId id="262" r:id="rId6"/>
    <p:sldId id="260" r:id="rId7"/>
    <p:sldId id="263" r:id="rId8"/>
    <p:sldId id="264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3A88-F755-4C3E-B726-A317972437D6}" type="datetimeFigureOut">
              <a:rPr lang="sl-SI" smtClean="0"/>
              <a:t>11. 03. 2020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FCE3E-9E65-4824-9F96-BA9144EE13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5484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3A88-F755-4C3E-B726-A317972437D6}" type="datetimeFigureOut">
              <a:rPr lang="sl-SI" smtClean="0"/>
              <a:t>11. 03. 2020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FCE3E-9E65-4824-9F96-BA9144EE13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1494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3A88-F755-4C3E-B726-A317972437D6}" type="datetimeFigureOut">
              <a:rPr lang="sl-SI" smtClean="0"/>
              <a:t>11. 03. 2020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FCE3E-9E65-4824-9F96-BA9144EE13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688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3A88-F755-4C3E-B726-A317972437D6}" type="datetimeFigureOut">
              <a:rPr lang="sl-SI" smtClean="0"/>
              <a:t>11. 03. 2020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FCE3E-9E65-4824-9F96-BA9144EE13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8045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3A88-F755-4C3E-B726-A317972437D6}" type="datetimeFigureOut">
              <a:rPr lang="sl-SI" smtClean="0"/>
              <a:t>11. 03. 2020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FCE3E-9E65-4824-9F96-BA9144EE13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5525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3A88-F755-4C3E-B726-A317972437D6}" type="datetimeFigureOut">
              <a:rPr lang="sl-SI" smtClean="0"/>
              <a:t>11. 03. 2020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FCE3E-9E65-4824-9F96-BA9144EE13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213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3A88-F755-4C3E-B726-A317972437D6}" type="datetimeFigureOut">
              <a:rPr lang="sl-SI" smtClean="0"/>
              <a:t>11. 03. 2020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FCE3E-9E65-4824-9F96-BA9144EE13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6704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3A88-F755-4C3E-B726-A317972437D6}" type="datetimeFigureOut">
              <a:rPr lang="sl-SI" smtClean="0"/>
              <a:t>11. 03. 2020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FCE3E-9E65-4824-9F96-BA9144EE13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646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3A88-F755-4C3E-B726-A317972437D6}" type="datetimeFigureOut">
              <a:rPr lang="sl-SI" smtClean="0"/>
              <a:t>11. 03. 2020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FCE3E-9E65-4824-9F96-BA9144EE13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212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3A88-F755-4C3E-B726-A317972437D6}" type="datetimeFigureOut">
              <a:rPr lang="sl-SI" smtClean="0"/>
              <a:t>11. 03. 2020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FCE3E-9E65-4824-9F96-BA9144EE13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9418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3A88-F755-4C3E-B726-A317972437D6}" type="datetimeFigureOut">
              <a:rPr lang="sl-SI" smtClean="0"/>
              <a:t>11. 03. 2020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FCE3E-9E65-4824-9F96-BA9144EE13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3408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83A88-F755-4C3E-B726-A317972437D6}" type="datetimeFigureOut">
              <a:rPr lang="sl-SI" smtClean="0"/>
              <a:t>11. 03. 2020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FCE3E-9E65-4824-9F96-BA9144EE135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49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Pospeševanje kolesa do največje hitrosti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Tilen </a:t>
            </a:r>
            <a:r>
              <a:rPr lang="sl-SI" dirty="0" err="1" smtClean="0"/>
              <a:t>Srabotič</a:t>
            </a:r>
            <a:r>
              <a:rPr lang="sl-SI" dirty="0" smtClean="0"/>
              <a:t>, Anton Luka </a:t>
            </a:r>
            <a:r>
              <a:rPr lang="sl-SI" dirty="0" err="1" smtClean="0"/>
              <a:t>Šijanec</a:t>
            </a:r>
            <a:r>
              <a:rPr lang="sl-SI" dirty="0" smtClean="0"/>
              <a:t>, Simon </a:t>
            </a:r>
            <a:r>
              <a:rPr lang="sl-SI" dirty="0" err="1" smtClean="0"/>
              <a:t>Trussevich</a:t>
            </a:r>
            <a:r>
              <a:rPr lang="sl-SI" dirty="0" smtClean="0"/>
              <a:t>, Hugo Trebše, Vasja Žorž</a:t>
            </a:r>
          </a:p>
          <a:p>
            <a:r>
              <a:rPr lang="sl-SI" dirty="0" smtClean="0"/>
              <a:t>Enajstega novembra 2020, 1. 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4130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Navodilo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Dijak na kolesu naj v čim krajšem času pospeši do najvišje hitrosti.</a:t>
            </a:r>
          </a:p>
          <a:p>
            <a:r>
              <a:rPr lang="sl-SI" dirty="0" smtClean="0"/>
              <a:t>Izmerite trajanje celotnega gibanja in posnemite zadnji del gibanja.</a:t>
            </a:r>
          </a:p>
          <a:p>
            <a:r>
              <a:rPr lang="sl-SI" dirty="0" smtClean="0"/>
              <a:t>Iz posnetka določite z </a:t>
            </a:r>
            <a:r>
              <a:rPr lang="sl-SI" dirty="0" err="1" smtClean="0"/>
              <a:t>videoanalizo</a:t>
            </a:r>
            <a:r>
              <a:rPr lang="sl-SI" dirty="0" smtClean="0"/>
              <a:t> največjo hitrost kolesarja.</a:t>
            </a:r>
          </a:p>
          <a:p>
            <a:r>
              <a:rPr lang="sl-SI" dirty="0" smtClean="0"/>
              <a:t>S </a:t>
            </a:r>
            <a:r>
              <a:rPr lang="sl-SI" dirty="0" err="1" smtClean="0"/>
              <a:t>potiskovno</a:t>
            </a:r>
            <a:r>
              <a:rPr lang="sl-SI" dirty="0" smtClean="0"/>
              <a:t> ploščo izmerite maso kolesarja in kolesa.</a:t>
            </a:r>
          </a:p>
          <a:p>
            <a:r>
              <a:rPr lang="sl-SI" dirty="0" smtClean="0"/>
              <a:t>Izračunajte največjo kinetično energijo kolesa in kolesarja in z uporabo časa pospeševanja še povprečno moč kolesarja.</a:t>
            </a:r>
          </a:p>
          <a:p>
            <a:r>
              <a:rPr lang="sl-SI" dirty="0" smtClean="0"/>
              <a:t>Ne upoštevamo trenja in upora.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997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YouCut_20200311_11020801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4300" cy="4351338"/>
          </a:xfrm>
        </p:spPr>
      </p:pic>
    </p:spTree>
    <p:extLst>
      <p:ext uri="{BB962C8B-B14F-4D97-AF65-F5344CB8AC3E}">
        <p14:creationId xmlns:p14="http://schemas.microsoft.com/office/powerpoint/2010/main" val="255733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058" y="1027906"/>
            <a:ext cx="8154704" cy="536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1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97167"/>
            <a:ext cx="10339388" cy="537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4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-190885"/>
            <a:ext cx="10515600" cy="1325563"/>
          </a:xfrm>
        </p:spPr>
        <p:txBody>
          <a:bodyPr/>
          <a:lstStyle/>
          <a:p>
            <a:r>
              <a:rPr lang="sl-SI" dirty="0" smtClean="0"/>
              <a:t>Potek: podatki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783771"/>
            <a:ext cx="10515600" cy="5393192"/>
          </a:xfrm>
        </p:spPr>
        <p:txBody>
          <a:bodyPr>
            <a:normAutofit/>
          </a:bodyPr>
          <a:lstStyle/>
          <a:p>
            <a:r>
              <a:rPr lang="sl-SI" dirty="0" smtClean="0"/>
              <a:t>Od začetka pospeševanja do najvišje hitrosti je 8,4 s</a:t>
            </a:r>
          </a:p>
          <a:p>
            <a:r>
              <a:rPr lang="sl-SI" dirty="0" smtClean="0"/>
              <a:t>Končna hitrost = 7,2 m/s</a:t>
            </a:r>
          </a:p>
          <a:p>
            <a:r>
              <a:rPr lang="sl-SI" dirty="0" smtClean="0"/>
              <a:t>Začetna hitrost = 0 m/s</a:t>
            </a:r>
          </a:p>
          <a:p>
            <a:r>
              <a:rPr lang="sl-SI" dirty="0" smtClean="0"/>
              <a:t>=&gt; povprečen pospešek = 0,9 m/</a:t>
            </a:r>
            <a:r>
              <a:rPr lang="sl-SI" dirty="0" err="1" smtClean="0"/>
              <a:t>ss</a:t>
            </a:r>
            <a:endParaRPr lang="sl-SI" dirty="0" smtClean="0"/>
          </a:p>
          <a:p>
            <a:r>
              <a:rPr lang="sl-SI" dirty="0" smtClean="0"/>
              <a:t>=&gt; g = 9,81 m/</a:t>
            </a:r>
            <a:r>
              <a:rPr lang="sl-SI" dirty="0" err="1" smtClean="0"/>
              <a:t>ss</a:t>
            </a:r>
            <a:r>
              <a:rPr lang="sl-SI" dirty="0" smtClean="0"/>
              <a:t> =&gt; masa kolesarja s kolesom = 109 kg</a:t>
            </a:r>
          </a:p>
          <a:p>
            <a:r>
              <a:rPr lang="sl-SI" dirty="0" smtClean="0"/>
              <a:t>Kolo tehta 109 kg - 69 kg = 40 kg</a:t>
            </a:r>
          </a:p>
          <a:p>
            <a:r>
              <a:rPr lang="sl-SI" dirty="0" smtClean="0"/>
              <a:t>največja kinetična energija</a:t>
            </a:r>
          </a:p>
          <a:p>
            <a:endParaRPr lang="sl-SI" dirty="0" smtClean="0"/>
          </a:p>
          <a:p>
            <a:endParaRPr lang="sl-SI" dirty="0"/>
          </a:p>
          <a:p>
            <a:r>
              <a:rPr lang="sl-SI" dirty="0" smtClean="0"/>
              <a:t>povprečna moč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1" y="4304285"/>
            <a:ext cx="6584776" cy="75300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1" y="5921119"/>
            <a:ext cx="4689566" cy="6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9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Hvala za pozornost!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011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Ugotovitve</a:t>
            </a:r>
            <a:endParaRPr lang="sl-SI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„</a:t>
            </a:r>
            <a:r>
              <a:rPr lang="sl-SI" b="1" i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tilEN</a:t>
            </a:r>
            <a:r>
              <a:rPr lang="sl-SI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sl-SI" b="1" i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jE</a:t>
            </a:r>
            <a:r>
              <a:rPr lang="sl-SI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sl-SI" b="1" i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pO</a:t>
            </a:r>
            <a:r>
              <a:rPr lang="sl-SI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sl-SI" b="1" i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siMOnEm</a:t>
            </a:r>
            <a:r>
              <a:rPr lang="sl-SI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sl-SI" b="1" i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mNEnJu</a:t>
            </a:r>
            <a:r>
              <a:rPr lang="sl-SI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sl-SI" b="1" i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vOziL</a:t>
            </a:r>
            <a:r>
              <a:rPr lang="sl-SI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sl-SI" b="1" i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PrePočASi</a:t>
            </a:r>
            <a:r>
              <a:rPr lang="sl-SI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.“</a:t>
            </a:r>
          </a:p>
          <a:p>
            <a:endParaRPr lang="sl-SI" b="1" i="1" u="sng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sl-SI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Simon: „kolo je neprimerno za hitro vožnjo“</a:t>
            </a:r>
            <a:endParaRPr lang="sl-SI" b="1" i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11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172</Words>
  <Application>Microsoft Office PowerPoint</Application>
  <PresentationFormat>Širokozaslonsko</PresentationFormat>
  <Paragraphs>26</Paragraphs>
  <Slides>8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Officeova tema</vt:lpstr>
      <vt:lpstr>Pospeševanje kolesa do največje hitrosti</vt:lpstr>
      <vt:lpstr>Navodilo</vt:lpstr>
      <vt:lpstr>PowerPointova predstavitev</vt:lpstr>
      <vt:lpstr>PowerPointova predstavitev</vt:lpstr>
      <vt:lpstr>PowerPointova predstavitev</vt:lpstr>
      <vt:lpstr>Potek: podatki</vt:lpstr>
      <vt:lpstr>Hvala za pozornost!</vt:lpstr>
      <vt:lpstr>Ugotovitve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Pospeševanje kolesa do največje hitrosti</dc:title>
  <dc:creator>Matura</dc:creator>
  <cp:lastModifiedBy>Matura</cp:lastModifiedBy>
  <cp:revision>7</cp:revision>
  <dcterms:created xsi:type="dcterms:W3CDTF">2020-03-11T10:23:06Z</dcterms:created>
  <dcterms:modified xsi:type="dcterms:W3CDTF">2020-03-11T11:07:40Z</dcterms:modified>
</cp:coreProperties>
</file>