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7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8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9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0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1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2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3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4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15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6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17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8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1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  <p:sldMasterId id="2147483687" r:id="rId2"/>
    <p:sldMasterId id="2147483776" r:id="rId3"/>
    <p:sldMasterId id="2147483795" r:id="rId4"/>
    <p:sldMasterId id="2147483813" r:id="rId5"/>
    <p:sldMasterId id="2147483825" r:id="rId6"/>
    <p:sldMasterId id="2147483843" r:id="rId7"/>
    <p:sldMasterId id="2147483879" r:id="rId8"/>
    <p:sldMasterId id="2147483897" r:id="rId9"/>
    <p:sldMasterId id="2147483912" r:id="rId10"/>
    <p:sldMasterId id="2147483930" r:id="rId11"/>
    <p:sldMasterId id="2147483948" r:id="rId12"/>
    <p:sldMasterId id="2147483966" r:id="rId13"/>
    <p:sldMasterId id="2147483978" r:id="rId14"/>
    <p:sldMasterId id="2147483990" r:id="rId15"/>
    <p:sldMasterId id="2147484002" r:id="rId16"/>
    <p:sldMasterId id="2147484020" r:id="rId17"/>
    <p:sldMasterId id="2147484033" r:id="rId18"/>
    <p:sldMasterId id="2147484045" r:id="rId19"/>
  </p:sldMasterIdLst>
  <p:sldIdLst>
    <p:sldId id="256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9" r:id="rId32"/>
    <p:sldId id="270" r:id="rId33"/>
    <p:sldId id="274" r:id="rId34"/>
    <p:sldId id="271" r:id="rId35"/>
    <p:sldId id="275" r:id="rId36"/>
    <p:sldId id="272" r:id="rId37"/>
    <p:sldId id="273" r:id="rId38"/>
    <p:sldId id="268" r:id="rId39"/>
  </p:sldIdLst>
  <p:sldSz cx="10080625" cy="5670550"/>
  <p:notesSz cx="7559675" cy="10691813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2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0339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35" y="1260122"/>
            <a:ext cx="3402211" cy="1323128"/>
          </a:xfrm>
        </p:spPr>
        <p:txBody>
          <a:bodyPr anchor="b"/>
          <a:lstStyle>
            <a:lvl1pPr algn="l"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0462" y="617460"/>
            <a:ext cx="5383128" cy="4524471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7035" y="2583250"/>
            <a:ext cx="3402211" cy="2558681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60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35" y="1260122"/>
            <a:ext cx="5682952" cy="1323128"/>
          </a:xfrm>
        </p:spPr>
        <p:txBody>
          <a:bodyPr anchor="b"/>
          <a:lstStyle>
            <a:lvl1pPr algn="l"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99852" y="621166"/>
            <a:ext cx="3013738" cy="4520765"/>
          </a:xfrm>
        </p:spPr>
        <p:txBody>
          <a:bodyPr anchor="t"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7035" y="2583250"/>
            <a:ext cx="5682952" cy="2558681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7775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16" y="3884021"/>
            <a:ext cx="8947906" cy="677485"/>
          </a:xfrm>
        </p:spPr>
        <p:txBody>
          <a:bodyPr anchor="b"/>
          <a:lstStyle>
            <a:lvl1pPr algn="l"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3668" y="778431"/>
            <a:ext cx="8947745" cy="2875924"/>
          </a:xfrm>
        </p:spPr>
        <p:txBody>
          <a:bodyPr anchor="t"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7035" y="4561507"/>
            <a:ext cx="8946555" cy="580424"/>
          </a:xfrm>
        </p:spPr>
        <p:txBody>
          <a:bodyPr/>
          <a:lstStyle>
            <a:lvl1pPr marL="0" indent="0" algn="l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2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7601"/>
            <a:ext cx="10080625" cy="2052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35" y="623060"/>
            <a:ext cx="8946555" cy="2317225"/>
          </a:xfrm>
        </p:spPr>
        <p:txBody>
          <a:bodyPr anchor="ctr"/>
          <a:lstStyle>
            <a:lvl1pPr algn="l"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053" y="3017293"/>
            <a:ext cx="8376143" cy="826080"/>
          </a:xfrm>
        </p:spPr>
        <p:txBody>
          <a:bodyPr anchor="ctr"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61168" y="315031"/>
            <a:ext cx="2406749" cy="301904"/>
          </a:xfrm>
        </p:spPr>
        <p:txBody>
          <a:bodyPr/>
          <a:lstStyle>
            <a:lvl1pPr algn="r">
              <a:defRPr/>
            </a:lvl1pPr>
          </a:lstStyle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67035" y="314155"/>
            <a:ext cx="5780726" cy="3019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81324" y="315031"/>
            <a:ext cx="532266" cy="301904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3011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7601"/>
            <a:ext cx="10080625" cy="2052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053" y="623060"/>
            <a:ext cx="8393520" cy="2153532"/>
          </a:xfrm>
        </p:spPr>
        <p:txBody>
          <a:bodyPr anchor="ctr"/>
          <a:lstStyle>
            <a:lvl1pPr algn="l"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78065" y="2782816"/>
            <a:ext cx="7931494" cy="367489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053" y="3274219"/>
            <a:ext cx="8393520" cy="562153"/>
          </a:xfrm>
        </p:spPr>
        <p:txBody>
          <a:bodyPr anchor="ctr">
            <a:normAutofit/>
          </a:bodyPr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61168" y="315031"/>
            <a:ext cx="2406749" cy="301904"/>
          </a:xfrm>
        </p:spPr>
        <p:txBody>
          <a:bodyPr/>
          <a:lstStyle>
            <a:lvl1pPr algn="r">
              <a:defRPr/>
            </a:lvl1pPr>
          </a:lstStyle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67035" y="314155"/>
            <a:ext cx="5780726" cy="3019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81324" y="315031"/>
            <a:ext cx="532266" cy="30190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3775" y="771825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614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82013" y="2233567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4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64018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7601"/>
            <a:ext cx="10080625" cy="2052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076" y="929962"/>
            <a:ext cx="8389099" cy="2076915"/>
          </a:xfrm>
        </p:spPr>
        <p:txBody>
          <a:bodyPr anchor="b"/>
          <a:lstStyle>
            <a:lvl1pPr algn="l"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053" y="3016616"/>
            <a:ext cx="8387832" cy="826757"/>
          </a:xfrm>
        </p:spPr>
        <p:txBody>
          <a:bodyPr anchor="t"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61168" y="313281"/>
            <a:ext cx="2406749" cy="301904"/>
          </a:xfrm>
        </p:spPr>
        <p:txBody>
          <a:bodyPr/>
          <a:lstStyle>
            <a:lvl1pPr algn="r">
              <a:defRPr/>
            </a:lvl1pPr>
          </a:lstStyle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67035" y="313281"/>
            <a:ext cx="5780726" cy="3019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81324" y="315031"/>
            <a:ext cx="532266" cy="30190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5424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394149" y="630061"/>
            <a:ext cx="7119441" cy="107810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67035" y="1820794"/>
            <a:ext cx="2857857" cy="510432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67034" y="2401645"/>
            <a:ext cx="2857857" cy="2740296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12224" y="1820176"/>
            <a:ext cx="2857857" cy="518051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610618" y="2401233"/>
            <a:ext cx="2857857" cy="2740698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657413" y="1813175"/>
            <a:ext cx="2857857" cy="518051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657414" y="2401645"/>
            <a:ext cx="2857857" cy="2740296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971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394149" y="630061"/>
            <a:ext cx="7119441" cy="107110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69365" y="3465336"/>
            <a:ext cx="2853847" cy="564546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69365" y="1953190"/>
            <a:ext cx="2853847" cy="126012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69365" y="4029881"/>
            <a:ext cx="2853847" cy="1112050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16742" y="3465336"/>
            <a:ext cx="2851658" cy="564546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616741" y="1953190"/>
            <a:ext cx="2851659" cy="126012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616742" y="4029881"/>
            <a:ext cx="2851658" cy="1112050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655702" y="3465336"/>
            <a:ext cx="2857888" cy="564546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655804" y="1953190"/>
            <a:ext cx="2850785" cy="126012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655702" y="4029879"/>
            <a:ext cx="2854561" cy="1112050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0703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7035" y="1814576"/>
            <a:ext cx="8946555" cy="332735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442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08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7601"/>
            <a:ext cx="10080625" cy="2052949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12485" y="616059"/>
            <a:ext cx="1701105" cy="322731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7053" y="616060"/>
            <a:ext cx="6783421" cy="3227313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61168" y="314155"/>
            <a:ext cx="2406749" cy="301904"/>
          </a:xfrm>
        </p:spPr>
        <p:txBody>
          <a:bodyPr/>
          <a:lstStyle>
            <a:lvl1pPr algn="r">
              <a:defRPr/>
            </a:lvl1pPr>
          </a:lstStyle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7035" y="315031"/>
            <a:ext cx="5780726" cy="3019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81324" y="315031"/>
            <a:ext cx="532266" cy="30190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0745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7113" y="3691090"/>
            <a:ext cx="7560469" cy="1357269"/>
          </a:xfrm>
        </p:spPr>
        <p:txBody>
          <a:bodyPr wrap="none" anchor="t">
            <a:normAutofit/>
          </a:bodyPr>
          <a:lstStyle>
            <a:lvl1pPr algn="r">
              <a:defRPr sz="7937" b="0" spc="-248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7112" y="3054701"/>
            <a:ext cx="7560469" cy="623467"/>
          </a:xfrm>
        </p:spPr>
        <p:txBody>
          <a:bodyPr anchor="b">
            <a:normAutofit/>
          </a:bodyPr>
          <a:lstStyle>
            <a:lvl1pPr marL="0" indent="0" algn="r">
              <a:buNone/>
              <a:defRPr sz="2646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3881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2677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06547" y="3691090"/>
            <a:ext cx="7560469" cy="1357269"/>
          </a:xfrm>
        </p:spPr>
        <p:txBody>
          <a:bodyPr wrap="none" anchor="t">
            <a:normAutofit/>
          </a:bodyPr>
          <a:lstStyle>
            <a:lvl1pPr algn="l">
              <a:defRPr sz="7937" b="0" spc="-248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06547" y="3054122"/>
            <a:ext cx="7560469" cy="623467"/>
          </a:xfrm>
        </p:spPr>
        <p:txBody>
          <a:bodyPr anchor="b">
            <a:normAutofit/>
          </a:bodyPr>
          <a:lstStyle>
            <a:lvl1pPr marL="0" indent="0" algn="l">
              <a:buNone/>
              <a:defRPr sz="2646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3255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6042" y="1509521"/>
            <a:ext cx="4154964" cy="359791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5389" y="1509521"/>
            <a:ext cx="4162193" cy="359791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3162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01905"/>
            <a:ext cx="8694539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6042" y="1390073"/>
            <a:ext cx="4154964" cy="681253"/>
          </a:xfrm>
        </p:spPr>
        <p:txBody>
          <a:bodyPr anchor="b"/>
          <a:lstStyle>
            <a:lvl1pPr marL="0" indent="0">
              <a:buNone/>
              <a:defRPr sz="1984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6042" y="2071326"/>
            <a:ext cx="4154964" cy="30466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389" y="1390073"/>
            <a:ext cx="4163506" cy="68125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984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389" y="2071326"/>
            <a:ext cx="4163506" cy="30466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6929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9148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25124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78037"/>
            <a:ext cx="3251264" cy="1323128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816455"/>
            <a:ext cx="5103316" cy="402976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42" y="1701165"/>
            <a:ext cx="3019578" cy="3151619"/>
          </a:xfrm>
        </p:spPr>
        <p:txBody>
          <a:bodyPr/>
          <a:lstStyle>
            <a:lvl1pPr marL="0" indent="0">
              <a:buNone/>
              <a:defRPr sz="1323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0376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78037"/>
            <a:ext cx="3251264" cy="1323128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5579" y="816455"/>
            <a:ext cx="5103316" cy="4029766"/>
          </a:xfrm>
        </p:spPr>
        <p:txBody>
          <a:bodyPr anchor="t"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42" y="1701165"/>
            <a:ext cx="3019578" cy="3151619"/>
          </a:xfrm>
        </p:spPr>
        <p:txBody>
          <a:bodyPr/>
          <a:lstStyle>
            <a:lvl1pPr marL="0" indent="0">
              <a:buNone/>
              <a:defRPr sz="1323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655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14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15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610995"/>
            <a:ext cx="8694539" cy="677485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356" y="816455"/>
            <a:ext cx="8694539" cy="2794540"/>
          </a:xfrm>
        </p:spPr>
        <p:txBody>
          <a:bodyPr anchor="t"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4288480"/>
            <a:ext cx="8693226" cy="564303"/>
          </a:xfrm>
        </p:spPr>
        <p:txBody>
          <a:bodyPr/>
          <a:lstStyle>
            <a:lvl1pPr marL="0" indent="0">
              <a:buNone/>
              <a:defRPr sz="1323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598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01904"/>
            <a:ext cx="8694539" cy="2922379"/>
          </a:xfrm>
        </p:spPr>
        <p:txBody>
          <a:bodyPr anchor="ctr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3712068"/>
            <a:ext cx="8693226" cy="1241788"/>
          </a:xfrm>
        </p:spPr>
        <p:txBody>
          <a:bodyPr anchor="ctr"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33117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61" y="301904"/>
            <a:ext cx="7691729" cy="2474688"/>
          </a:xfrm>
        </p:spPr>
        <p:txBody>
          <a:bodyPr anchor="ctr"/>
          <a:lstStyle>
            <a:lvl1pPr>
              <a:defRPr sz="3638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22668" y="2782817"/>
            <a:ext cx="7236601" cy="453915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043" y="3722263"/>
            <a:ext cx="8691913" cy="1231593"/>
          </a:xfrm>
        </p:spPr>
        <p:txBody>
          <a:bodyPr anchor="ctr">
            <a:normAutofit/>
          </a:bodyPr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8637" y="650587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614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30222" y="2268220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4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298625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1924058"/>
            <a:ext cx="8694539" cy="2076915"/>
          </a:xfrm>
        </p:spPr>
        <p:txBody>
          <a:bodyPr anchor="b">
            <a:normAutofit/>
          </a:bodyPr>
          <a:lstStyle>
            <a:lvl1pPr>
              <a:defRPr sz="4465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4010712"/>
            <a:ext cx="8693226" cy="943144"/>
          </a:xfrm>
        </p:spPr>
        <p:txBody>
          <a:bodyPr anchor="t"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6291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93043" y="301905"/>
            <a:ext cx="8694539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05696" y="1559401"/>
            <a:ext cx="2436536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1832" y="2126456"/>
            <a:ext cx="2420400" cy="2967851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93459" y="1559401"/>
            <a:ext cx="2427751" cy="476483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984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784733" y="2126456"/>
            <a:ext cx="2436477" cy="2967851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73226" y="1559401"/>
            <a:ext cx="2424338" cy="476483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984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473226" y="2126456"/>
            <a:ext cx="2424338" cy="2967851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1436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93043" y="301905"/>
            <a:ext cx="8694539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01398" y="3553398"/>
            <a:ext cx="2430901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01398" y="1865671"/>
            <a:ext cx="2430901" cy="12601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01398" y="4029882"/>
            <a:ext cx="2430901" cy="545052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77752" y="3553398"/>
            <a:ext cx="2423025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777751" y="1865671"/>
            <a:ext cx="2423025" cy="12601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776633" y="4029881"/>
            <a:ext cx="2426234" cy="545052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52793" y="3553398"/>
            <a:ext cx="2424338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452792" y="1865671"/>
            <a:ext cx="2424338" cy="12601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452689" y="4029879"/>
            <a:ext cx="2427550" cy="545052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5904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4232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7" y="301904"/>
            <a:ext cx="2173635" cy="4805529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3" y="301904"/>
            <a:ext cx="6394896" cy="480552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75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2625"/>
            <a:ext cx="10080625" cy="4302792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727" y="1198230"/>
            <a:ext cx="8741172" cy="2456619"/>
          </a:xfrm>
        </p:spPr>
        <p:txBody>
          <a:bodyPr/>
          <a:lstStyle>
            <a:lvl1pPr>
              <a:defRPr sz="4465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727" y="4366478"/>
            <a:ext cx="8741172" cy="359659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7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6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4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12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90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8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6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2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6269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0080625" cy="18074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727" y="369758"/>
            <a:ext cx="8741170" cy="802418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930" y="1837502"/>
            <a:ext cx="8726764" cy="300685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371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777" y="504050"/>
            <a:ext cx="7173699" cy="2646257"/>
          </a:xfrm>
        </p:spPr>
        <p:txBody>
          <a:bodyPr anchor="b">
            <a:normAutofit/>
          </a:bodyPr>
          <a:lstStyle>
            <a:lvl1pPr algn="ctr">
              <a:defRPr sz="3969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777" y="3213312"/>
            <a:ext cx="7173699" cy="1575153"/>
          </a:xfrm>
        </p:spPr>
        <p:txBody>
          <a:bodyPr anchor="t">
            <a:normAutofit/>
          </a:bodyPr>
          <a:lstStyle>
            <a:lvl1pPr marL="0" indent="0" algn="ctr">
              <a:buNone/>
              <a:defRPr sz="1736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7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6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4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12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90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8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6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2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33193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0080625" cy="4302792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727" y="2440367"/>
            <a:ext cx="8732422" cy="1214480"/>
          </a:xfrm>
        </p:spPr>
        <p:txBody>
          <a:bodyPr anchor="b"/>
          <a:lstStyle>
            <a:lvl1pPr algn="r">
              <a:defRPr sz="3969" b="1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727" y="4366771"/>
            <a:ext cx="8732422" cy="358816"/>
          </a:xfrm>
        </p:spPr>
        <p:txBody>
          <a:bodyPr anchor="t">
            <a:noAutofit/>
          </a:bodyPr>
          <a:lstStyle>
            <a:lvl1pPr marL="0" indent="0" algn="r">
              <a:buNone/>
              <a:defRPr sz="1488">
                <a:solidFill>
                  <a:schemeClr val="tx1"/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60398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0080625" cy="18074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930" y="1837502"/>
            <a:ext cx="4287799" cy="3008718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5897" y="1837502"/>
            <a:ext cx="4295000" cy="3008719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2186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0080625" cy="18074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636" y="1798300"/>
            <a:ext cx="4291093" cy="476483"/>
          </a:xfrm>
        </p:spPr>
        <p:txBody>
          <a:bodyPr anchor="b">
            <a:noAutofit/>
          </a:bodyPr>
          <a:lstStyle>
            <a:lvl1pPr marL="0" indent="0" algn="ctr">
              <a:buNone/>
              <a:defRPr sz="1654" b="0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637" y="2274784"/>
            <a:ext cx="4291092" cy="2571437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5897" y="1798300"/>
            <a:ext cx="4295000" cy="476483"/>
          </a:xfrm>
        </p:spPr>
        <p:txBody>
          <a:bodyPr anchor="b">
            <a:noAutofit/>
          </a:bodyPr>
          <a:lstStyle>
            <a:lvl1pPr marL="0" indent="0" algn="ctr">
              <a:buNone/>
              <a:defRPr sz="1654" b="0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5897" y="2274784"/>
            <a:ext cx="4295000" cy="2571437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1564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0080625" cy="18074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5407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5440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87306" y="368848"/>
            <a:ext cx="2933182" cy="150044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6" y="368849"/>
            <a:ext cx="2933182" cy="1338174"/>
          </a:xfrm>
        </p:spPr>
        <p:txBody>
          <a:bodyPr anchor="b"/>
          <a:lstStyle>
            <a:lvl1pPr algn="l">
              <a:defRPr sz="1654" b="1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4749" y="368849"/>
            <a:ext cx="5169820" cy="447737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7306" y="1869296"/>
            <a:ext cx="2933182" cy="2976924"/>
          </a:xfrm>
        </p:spPr>
        <p:txBody>
          <a:bodyPr/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38474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636" y="601553"/>
            <a:ext cx="4012562" cy="1337154"/>
          </a:xfrm>
        </p:spPr>
        <p:txBody>
          <a:bodyPr anchor="b">
            <a:normAutofit/>
          </a:bodyPr>
          <a:lstStyle>
            <a:lvl1pPr algn="l">
              <a:defRPr sz="1984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5042063" y="0"/>
            <a:ext cx="5038562" cy="567055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158"/>
            </a:lvl1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636" y="1938707"/>
            <a:ext cx="4012562" cy="2907513"/>
          </a:xfrm>
        </p:spPr>
        <p:txBody>
          <a:bodyPr anchor="t">
            <a:normAutofit/>
          </a:bodyPr>
          <a:lstStyle>
            <a:lvl1pPr marL="0" indent="0">
              <a:buNone/>
              <a:defRPr sz="992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212877" y="4995312"/>
            <a:ext cx="807706" cy="301904"/>
          </a:xfrm>
        </p:spPr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8153" y="4995312"/>
            <a:ext cx="2724723" cy="3019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020583" y="4891563"/>
            <a:ext cx="878214" cy="405653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23333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727" y="3969385"/>
            <a:ext cx="8732422" cy="468608"/>
          </a:xfrm>
        </p:spPr>
        <p:txBody>
          <a:bodyPr anchor="b">
            <a:normAutofit/>
          </a:bodyPr>
          <a:lstStyle>
            <a:lvl1pPr algn="l">
              <a:defRPr sz="1984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0080625" cy="3969385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323"/>
            </a:lvl1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727" y="4437993"/>
            <a:ext cx="8732422" cy="408227"/>
          </a:xfrm>
        </p:spPr>
        <p:txBody>
          <a:bodyPr>
            <a:normAutofit/>
          </a:bodyPr>
          <a:lstStyle>
            <a:lvl1pPr marL="0" indent="0">
              <a:buNone/>
              <a:defRPr sz="992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849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522301" y="894204"/>
            <a:ext cx="5235787" cy="2678329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614" y="1024058"/>
            <a:ext cx="4873162" cy="2187777"/>
          </a:xfrm>
        </p:spPr>
        <p:txBody>
          <a:bodyPr anchor="b"/>
          <a:lstStyle>
            <a:lvl1pPr algn="l">
              <a:defRPr sz="3473" b="1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437" y="3674265"/>
            <a:ext cx="4871340" cy="589745"/>
          </a:xfrm>
        </p:spPr>
        <p:txBody>
          <a:bodyPr anchor="t">
            <a:noAutofit/>
          </a:bodyPr>
          <a:lstStyle>
            <a:lvl1pPr marL="0" indent="0" algn="l">
              <a:buNone/>
              <a:defRPr sz="1488">
                <a:solidFill>
                  <a:schemeClr val="tx1"/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262888" y="894204"/>
            <a:ext cx="3150196" cy="3369806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743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943310" y="1890667"/>
            <a:ext cx="4047393" cy="2070414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122073" y="2014176"/>
            <a:ext cx="3623569" cy="1660144"/>
          </a:xfrm>
        </p:spPr>
        <p:txBody>
          <a:bodyPr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089922" y="1890184"/>
            <a:ext cx="4035144" cy="1898059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010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0995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0080625" cy="18074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14625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6341444" y="368850"/>
            <a:ext cx="3739182" cy="4477371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339" y="484677"/>
            <a:ext cx="2062750" cy="4245717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9727" y="368850"/>
            <a:ext cx="5466573" cy="4477371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02759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9005" y="928028"/>
            <a:ext cx="7442615" cy="1974191"/>
          </a:xfrm>
        </p:spPr>
        <p:txBody>
          <a:bodyPr anchor="b">
            <a:normAutofit/>
          </a:bodyPr>
          <a:lstStyle>
            <a:lvl1pPr algn="ctr">
              <a:defRPr sz="3969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9005" y="2978352"/>
            <a:ext cx="7442615" cy="1369070"/>
          </a:xfr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890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4826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367" y="543429"/>
            <a:ext cx="8047891" cy="2358791"/>
          </a:xfrm>
        </p:spPr>
        <p:txBody>
          <a:bodyPr anchor="b">
            <a:normAutofit/>
          </a:bodyPr>
          <a:lstStyle>
            <a:lvl1pPr>
              <a:defRPr sz="2811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367" y="2978352"/>
            <a:ext cx="8047891" cy="1240432"/>
          </a:xfrm>
        </p:spPr>
        <p:txBody>
          <a:bodyPr/>
          <a:lstStyle>
            <a:lvl1pPr marL="0" indent="0" algn="ctr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85956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47" y="504049"/>
            <a:ext cx="8560727" cy="1096671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547" y="1726731"/>
            <a:ext cx="4221761" cy="306173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4311" y="1726731"/>
            <a:ext cx="4211963" cy="306173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06575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47" y="504049"/>
            <a:ext cx="8560727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070" y="1726731"/>
            <a:ext cx="4034234" cy="68125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546" y="2407984"/>
            <a:ext cx="4222757" cy="238048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3323" y="1726731"/>
            <a:ext cx="4022952" cy="68125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2407984"/>
            <a:ext cx="4212958" cy="238048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67136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4835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0245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385" y="504049"/>
            <a:ext cx="3251264" cy="1953189"/>
          </a:xfrm>
        </p:spPr>
        <p:txBody>
          <a:bodyPr anchor="b">
            <a:normAutofit/>
          </a:bodyPr>
          <a:lstStyle>
            <a:lvl1pPr>
              <a:defRPr sz="2315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8660" y="504049"/>
            <a:ext cx="5117614" cy="4284416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385" y="2457239"/>
            <a:ext cx="3251264" cy="2331225"/>
          </a:xfrm>
        </p:spPr>
        <p:txBody>
          <a:bodyPr/>
          <a:lstStyle>
            <a:lvl1pPr marL="0" indent="0" algn="ctr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109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778" y="2735706"/>
            <a:ext cx="7182445" cy="1214480"/>
          </a:xfrm>
        </p:spPr>
        <p:txBody>
          <a:bodyPr anchor="b"/>
          <a:lstStyle>
            <a:lvl1pPr algn="r">
              <a:defRPr sz="3307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777" y="3950186"/>
            <a:ext cx="7182446" cy="711423"/>
          </a:xfrm>
        </p:spPr>
        <p:txBody>
          <a:bodyPr anchor="t">
            <a:normAutofit/>
          </a:bodyPr>
          <a:lstStyle>
            <a:lvl1pPr marL="0" indent="0" algn="r">
              <a:buNone/>
              <a:defRPr sz="1654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22391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385" y="504049"/>
            <a:ext cx="4902872" cy="1953189"/>
          </a:xfrm>
        </p:spPr>
        <p:txBody>
          <a:bodyPr anchor="b">
            <a:normAutofit/>
          </a:bodyPr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38998" y="627482"/>
            <a:ext cx="2691603" cy="4037549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6" y="2457238"/>
            <a:ext cx="4907153" cy="2331226"/>
          </a:xfrm>
        </p:spPr>
        <p:txBody>
          <a:bodyPr>
            <a:normAutofit/>
          </a:bodyPr>
          <a:lstStyle>
            <a:lvl1pPr marL="0" indent="0" algn="ctr">
              <a:buNone/>
              <a:defRPr sz="148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32000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55" y="3546676"/>
            <a:ext cx="8572140" cy="677485"/>
          </a:xfrm>
        </p:spPr>
        <p:txBody>
          <a:bodyPr anchor="b">
            <a:normAutofit/>
          </a:bodyPr>
          <a:lstStyle>
            <a:lvl1pPr>
              <a:defRPr sz="2315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5555" y="513741"/>
            <a:ext cx="8572140" cy="2794540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6" y="4224161"/>
            <a:ext cx="8570845" cy="564303"/>
          </a:xfrm>
        </p:spPr>
        <p:txBody>
          <a:bodyPr>
            <a:normAutofit/>
          </a:bodyPr>
          <a:lstStyle>
            <a:lvl1pPr marL="0" indent="0" algn="ctr">
              <a:buNone/>
              <a:defRPr sz="148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77136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46" y="504049"/>
            <a:ext cx="8560728" cy="2831851"/>
          </a:xfrm>
        </p:spPr>
        <p:txBody>
          <a:bodyPr anchor="ctr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7" y="3476763"/>
            <a:ext cx="8560727" cy="1316502"/>
          </a:xfrm>
        </p:spPr>
        <p:txBody>
          <a:bodyPr anchor="ctr"/>
          <a:lstStyle>
            <a:lvl1pPr marL="0" indent="0" algn="ctr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63919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61" y="504049"/>
            <a:ext cx="7691729" cy="2474688"/>
          </a:xfrm>
        </p:spPr>
        <p:txBody>
          <a:bodyPr anchor="ctr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22668" y="2984962"/>
            <a:ext cx="7236601" cy="352910"/>
          </a:xfrm>
        </p:spPr>
        <p:txBody>
          <a:bodyPr anchor="t">
            <a:normAutofit/>
          </a:bodyPr>
          <a:lstStyle>
            <a:lvl1pPr marL="0" indent="0" algn="r">
              <a:buNone/>
              <a:defRPr sz="115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6" y="3476764"/>
            <a:ext cx="8560728" cy="1311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1730" y="607935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614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12242" y="2457481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4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597140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56" y="1758667"/>
            <a:ext cx="8562022" cy="2076915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6" y="3845321"/>
            <a:ext cx="8560729" cy="943144"/>
          </a:xfrm>
        </p:spPr>
        <p:txBody>
          <a:bodyPr anchor="t"/>
          <a:lstStyle>
            <a:lvl1pPr marL="0" indent="0" algn="ctr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8750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55546" y="504049"/>
            <a:ext cx="8560728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55546" y="1726731"/>
            <a:ext cx="2727652" cy="680751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755546" y="2407482"/>
            <a:ext cx="2727652" cy="238098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75127" y="1726731"/>
            <a:ext cx="2727323" cy="6807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675127" y="2407482"/>
            <a:ext cx="2728368" cy="238098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592506" y="1726731"/>
            <a:ext cx="2721249" cy="6807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595026" y="2407482"/>
            <a:ext cx="2721249" cy="238098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7042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755546" y="504049"/>
            <a:ext cx="8560728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755547" y="3469387"/>
            <a:ext cx="2727652" cy="47648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65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02907" y="1900922"/>
            <a:ext cx="2430901" cy="1260122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755547" y="3945870"/>
            <a:ext cx="2727652" cy="84259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73327" y="3469387"/>
            <a:ext cx="2727675" cy="47648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65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777751" y="1900922"/>
            <a:ext cx="2423025" cy="1260122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672209" y="3945870"/>
            <a:ext cx="2728793" cy="84259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592609" y="3469387"/>
            <a:ext cx="2720165" cy="47648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65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740925" y="1900922"/>
            <a:ext cx="2424338" cy="1260122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592506" y="3945870"/>
            <a:ext cx="2723768" cy="84259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86371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4201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504049"/>
            <a:ext cx="2102327" cy="428441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546" y="504049"/>
            <a:ext cx="6332393" cy="4284416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31067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7113" y="3691090"/>
            <a:ext cx="7560469" cy="1357269"/>
          </a:xfrm>
        </p:spPr>
        <p:txBody>
          <a:bodyPr wrap="none" anchor="t">
            <a:normAutofit/>
          </a:bodyPr>
          <a:lstStyle>
            <a:lvl1pPr algn="r">
              <a:defRPr sz="7937" b="0" spc="-248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7112" y="3054701"/>
            <a:ext cx="7560469" cy="623467"/>
          </a:xfrm>
        </p:spPr>
        <p:txBody>
          <a:bodyPr anchor="b">
            <a:normAutofit/>
          </a:bodyPr>
          <a:lstStyle>
            <a:lvl1pPr marL="0" indent="0" algn="r">
              <a:buNone/>
              <a:defRPr sz="2646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669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3746" y="2205214"/>
            <a:ext cx="4032250" cy="2583251"/>
          </a:xfrm>
        </p:spPr>
        <p:txBody>
          <a:bodyPr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003" y="2205214"/>
            <a:ext cx="4032250" cy="2583251"/>
          </a:xfrm>
        </p:spPr>
        <p:txBody>
          <a:bodyPr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54065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29732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06547" y="3691090"/>
            <a:ext cx="7560469" cy="1357269"/>
          </a:xfrm>
        </p:spPr>
        <p:txBody>
          <a:bodyPr wrap="none" anchor="t">
            <a:normAutofit/>
          </a:bodyPr>
          <a:lstStyle>
            <a:lvl1pPr algn="l">
              <a:defRPr sz="7937" b="0" spc="-248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06547" y="3054122"/>
            <a:ext cx="7560469" cy="623467"/>
          </a:xfrm>
        </p:spPr>
        <p:txBody>
          <a:bodyPr anchor="b">
            <a:normAutofit/>
          </a:bodyPr>
          <a:lstStyle>
            <a:lvl1pPr marL="0" indent="0" algn="l">
              <a:buNone/>
              <a:defRPr sz="2646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35413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6042" y="1509521"/>
            <a:ext cx="4154964" cy="359791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5389" y="1509521"/>
            <a:ext cx="4162193" cy="359791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38711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01905"/>
            <a:ext cx="8694539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6042" y="1390073"/>
            <a:ext cx="4154964" cy="681253"/>
          </a:xfrm>
        </p:spPr>
        <p:txBody>
          <a:bodyPr anchor="b"/>
          <a:lstStyle>
            <a:lvl1pPr marL="0" indent="0">
              <a:buNone/>
              <a:defRPr sz="1984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6042" y="2071326"/>
            <a:ext cx="4154964" cy="30466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389" y="1390073"/>
            <a:ext cx="4163506" cy="68125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984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389" y="2071326"/>
            <a:ext cx="4163506" cy="30466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0657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4523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22127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78037"/>
            <a:ext cx="3251264" cy="1323128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816455"/>
            <a:ext cx="5103316" cy="402976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42" y="1701165"/>
            <a:ext cx="3019578" cy="3151619"/>
          </a:xfrm>
        </p:spPr>
        <p:txBody>
          <a:bodyPr/>
          <a:lstStyle>
            <a:lvl1pPr marL="0" indent="0">
              <a:buNone/>
              <a:defRPr sz="1323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33080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78037"/>
            <a:ext cx="3251264" cy="1323128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5579" y="816455"/>
            <a:ext cx="5103316" cy="4029766"/>
          </a:xfrm>
        </p:spPr>
        <p:txBody>
          <a:bodyPr anchor="t"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42" y="1701165"/>
            <a:ext cx="3019578" cy="3151619"/>
          </a:xfrm>
        </p:spPr>
        <p:txBody>
          <a:bodyPr/>
          <a:lstStyle>
            <a:lvl1pPr marL="0" indent="0">
              <a:buNone/>
              <a:defRPr sz="1323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22351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610995"/>
            <a:ext cx="8694539" cy="677485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356" y="816455"/>
            <a:ext cx="8694539" cy="2794540"/>
          </a:xfrm>
        </p:spPr>
        <p:txBody>
          <a:bodyPr anchor="t"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4288480"/>
            <a:ext cx="8693226" cy="564303"/>
          </a:xfrm>
        </p:spPr>
        <p:txBody>
          <a:bodyPr/>
          <a:lstStyle>
            <a:lvl1pPr marL="0" indent="0">
              <a:buNone/>
              <a:defRPr sz="1323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55666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01904"/>
            <a:ext cx="8694539" cy="2922379"/>
          </a:xfrm>
        </p:spPr>
        <p:txBody>
          <a:bodyPr anchor="ctr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3712068"/>
            <a:ext cx="8693226" cy="1241788"/>
          </a:xfrm>
        </p:spPr>
        <p:txBody>
          <a:bodyPr anchor="ctr"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146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1762" y="2198213"/>
            <a:ext cx="3794233" cy="476483"/>
          </a:xfrm>
        </p:spPr>
        <p:txBody>
          <a:bodyPr anchor="b">
            <a:noAutofit/>
          </a:bodyPr>
          <a:lstStyle>
            <a:lvl1pPr marL="0" indent="0">
              <a:buNone/>
              <a:defRPr sz="2315" b="0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3746" y="2681698"/>
            <a:ext cx="4032250" cy="2106766"/>
          </a:xfrm>
        </p:spPr>
        <p:txBody>
          <a:bodyPr anchor="t"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27330" y="2205214"/>
            <a:ext cx="3806924" cy="476483"/>
          </a:xfrm>
        </p:spPr>
        <p:txBody>
          <a:bodyPr anchor="b">
            <a:noAutofit/>
          </a:bodyPr>
          <a:lstStyle>
            <a:lvl1pPr marL="0" indent="0">
              <a:buNone/>
              <a:defRPr sz="2315" b="0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2004" y="2681698"/>
            <a:ext cx="4032251" cy="2106766"/>
          </a:xfrm>
        </p:spPr>
        <p:txBody>
          <a:bodyPr anchor="t"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37670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61" y="301904"/>
            <a:ext cx="7691729" cy="2474688"/>
          </a:xfrm>
        </p:spPr>
        <p:txBody>
          <a:bodyPr anchor="ctr"/>
          <a:lstStyle>
            <a:lvl1pPr>
              <a:defRPr sz="3638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22668" y="2782817"/>
            <a:ext cx="7236601" cy="453915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043" y="3722263"/>
            <a:ext cx="8691913" cy="1231593"/>
          </a:xfrm>
        </p:spPr>
        <p:txBody>
          <a:bodyPr anchor="ctr">
            <a:normAutofit/>
          </a:bodyPr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8637" y="650587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614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30222" y="2268220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4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269360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1924058"/>
            <a:ext cx="8694539" cy="2076915"/>
          </a:xfrm>
        </p:spPr>
        <p:txBody>
          <a:bodyPr anchor="b">
            <a:normAutofit/>
          </a:bodyPr>
          <a:lstStyle>
            <a:lvl1pPr>
              <a:defRPr sz="4465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4010712"/>
            <a:ext cx="8693226" cy="943144"/>
          </a:xfrm>
        </p:spPr>
        <p:txBody>
          <a:bodyPr anchor="t"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47895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93043" y="301905"/>
            <a:ext cx="8694539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05696" y="1559401"/>
            <a:ext cx="2436536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1832" y="2126456"/>
            <a:ext cx="2420400" cy="2967851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93459" y="1559401"/>
            <a:ext cx="2427751" cy="476483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984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784733" y="2126456"/>
            <a:ext cx="2436477" cy="2967851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73226" y="1559401"/>
            <a:ext cx="2424338" cy="476483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984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473226" y="2126456"/>
            <a:ext cx="2424338" cy="2967851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52651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93043" y="301905"/>
            <a:ext cx="8694539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01398" y="3553398"/>
            <a:ext cx="2430901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01398" y="1865671"/>
            <a:ext cx="2430901" cy="12601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01398" y="4029882"/>
            <a:ext cx="2430901" cy="545052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77752" y="3553398"/>
            <a:ext cx="2423025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777751" y="1865671"/>
            <a:ext cx="2423025" cy="12601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776633" y="4029881"/>
            <a:ext cx="2426234" cy="545052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52793" y="3553398"/>
            <a:ext cx="2424338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452792" y="1865671"/>
            <a:ext cx="2424338" cy="12601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452689" y="4029879"/>
            <a:ext cx="2427550" cy="545052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5817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93397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7" y="301904"/>
            <a:ext cx="2173635" cy="4805529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3" y="301904"/>
            <a:ext cx="6394896" cy="480552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3266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9005" y="928028"/>
            <a:ext cx="7442615" cy="1974191"/>
          </a:xfrm>
        </p:spPr>
        <p:txBody>
          <a:bodyPr anchor="b">
            <a:normAutofit/>
          </a:bodyPr>
          <a:lstStyle>
            <a:lvl1pPr algn="ctr">
              <a:defRPr sz="3969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9005" y="2978352"/>
            <a:ext cx="7442615" cy="1369070"/>
          </a:xfr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74127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14111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367" y="543429"/>
            <a:ext cx="8047891" cy="2358791"/>
          </a:xfrm>
        </p:spPr>
        <p:txBody>
          <a:bodyPr anchor="b">
            <a:normAutofit/>
          </a:bodyPr>
          <a:lstStyle>
            <a:lvl1pPr>
              <a:defRPr sz="2811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367" y="2978352"/>
            <a:ext cx="8047891" cy="1240432"/>
          </a:xfrm>
        </p:spPr>
        <p:txBody>
          <a:bodyPr/>
          <a:lstStyle>
            <a:lvl1pPr marL="0" indent="0" algn="ctr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98619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47" y="504049"/>
            <a:ext cx="8560727" cy="1096671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547" y="1726731"/>
            <a:ext cx="4221761" cy="306173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4311" y="1726731"/>
            <a:ext cx="4211963" cy="306173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602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84038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47" y="504049"/>
            <a:ext cx="8560727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070" y="1726731"/>
            <a:ext cx="4034234" cy="68125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546" y="2407984"/>
            <a:ext cx="4222757" cy="238048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3323" y="1726731"/>
            <a:ext cx="4022952" cy="68125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2407984"/>
            <a:ext cx="4212958" cy="238048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07838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79177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05320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385" y="504049"/>
            <a:ext cx="3251264" cy="1953189"/>
          </a:xfrm>
        </p:spPr>
        <p:txBody>
          <a:bodyPr anchor="b">
            <a:normAutofit/>
          </a:bodyPr>
          <a:lstStyle>
            <a:lvl1pPr>
              <a:defRPr sz="2315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8660" y="504049"/>
            <a:ext cx="5117614" cy="4284416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385" y="2457239"/>
            <a:ext cx="3251264" cy="2331225"/>
          </a:xfrm>
        </p:spPr>
        <p:txBody>
          <a:bodyPr/>
          <a:lstStyle>
            <a:lvl1pPr marL="0" indent="0" algn="ctr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68574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385" y="504049"/>
            <a:ext cx="4902872" cy="1953189"/>
          </a:xfrm>
        </p:spPr>
        <p:txBody>
          <a:bodyPr anchor="b">
            <a:normAutofit/>
          </a:bodyPr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38998" y="627482"/>
            <a:ext cx="2691603" cy="4037549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6" y="2457238"/>
            <a:ext cx="4907153" cy="2331226"/>
          </a:xfrm>
        </p:spPr>
        <p:txBody>
          <a:bodyPr>
            <a:normAutofit/>
          </a:bodyPr>
          <a:lstStyle>
            <a:lvl1pPr marL="0" indent="0" algn="ctr">
              <a:buNone/>
              <a:defRPr sz="148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34204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55" y="3546676"/>
            <a:ext cx="8572140" cy="677485"/>
          </a:xfrm>
        </p:spPr>
        <p:txBody>
          <a:bodyPr anchor="b">
            <a:normAutofit/>
          </a:bodyPr>
          <a:lstStyle>
            <a:lvl1pPr>
              <a:defRPr sz="2315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5555" y="513741"/>
            <a:ext cx="8572140" cy="2794540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6" y="4224161"/>
            <a:ext cx="8570845" cy="564303"/>
          </a:xfrm>
        </p:spPr>
        <p:txBody>
          <a:bodyPr>
            <a:normAutofit/>
          </a:bodyPr>
          <a:lstStyle>
            <a:lvl1pPr marL="0" indent="0" algn="ctr">
              <a:buNone/>
              <a:defRPr sz="148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79891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46" y="504049"/>
            <a:ext cx="8560728" cy="2831851"/>
          </a:xfrm>
        </p:spPr>
        <p:txBody>
          <a:bodyPr anchor="ctr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7" y="3476763"/>
            <a:ext cx="8560727" cy="1316502"/>
          </a:xfrm>
        </p:spPr>
        <p:txBody>
          <a:bodyPr anchor="ctr"/>
          <a:lstStyle>
            <a:lvl1pPr marL="0" indent="0" algn="ctr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66717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61" y="504049"/>
            <a:ext cx="7691729" cy="2474688"/>
          </a:xfrm>
        </p:spPr>
        <p:txBody>
          <a:bodyPr anchor="ctr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22668" y="2984962"/>
            <a:ext cx="7236601" cy="352910"/>
          </a:xfrm>
        </p:spPr>
        <p:txBody>
          <a:bodyPr anchor="t">
            <a:normAutofit/>
          </a:bodyPr>
          <a:lstStyle>
            <a:lvl1pPr marL="0" indent="0" algn="r">
              <a:buNone/>
              <a:defRPr sz="115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6" y="3476764"/>
            <a:ext cx="8560728" cy="1311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1730" y="607935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614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12242" y="2457481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4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650229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56" y="1758667"/>
            <a:ext cx="8562022" cy="2076915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6" y="3845321"/>
            <a:ext cx="8560729" cy="943144"/>
          </a:xfrm>
        </p:spPr>
        <p:txBody>
          <a:bodyPr anchor="t"/>
          <a:lstStyle>
            <a:lvl1pPr marL="0" indent="0" algn="ctr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08191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55546" y="504049"/>
            <a:ext cx="8560728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55546" y="1726731"/>
            <a:ext cx="2727652" cy="680751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755546" y="2407482"/>
            <a:ext cx="2727652" cy="238098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75127" y="1726731"/>
            <a:ext cx="2727323" cy="6807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675127" y="2407482"/>
            <a:ext cx="2728368" cy="238098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592506" y="1726731"/>
            <a:ext cx="2721249" cy="6807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595026" y="2407482"/>
            <a:ext cx="2721249" cy="238098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607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21543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755546" y="504049"/>
            <a:ext cx="8560728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755547" y="3469387"/>
            <a:ext cx="2727652" cy="47648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65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02907" y="1900922"/>
            <a:ext cx="2430901" cy="1260122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755547" y="3945870"/>
            <a:ext cx="2727652" cy="84259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73327" y="3469387"/>
            <a:ext cx="2727675" cy="47648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65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777751" y="1900922"/>
            <a:ext cx="2423025" cy="1260122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672209" y="3945870"/>
            <a:ext cx="2728793" cy="84259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592609" y="3469387"/>
            <a:ext cx="2720165" cy="47648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65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740925" y="1900922"/>
            <a:ext cx="2424338" cy="1260122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592506" y="3945870"/>
            <a:ext cx="2723768" cy="84259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02061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07492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504049"/>
            <a:ext cx="2102327" cy="428441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546" y="504049"/>
            <a:ext cx="6332393" cy="4284416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39182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0080625" cy="567055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81377" y="1048225"/>
            <a:ext cx="7917873" cy="356203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197075" y="1167197"/>
            <a:ext cx="7686477" cy="3336157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4246464" y="1048225"/>
            <a:ext cx="1587698" cy="6048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4340969" y="1048225"/>
            <a:ext cx="1398687" cy="533563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1256" y="1729165"/>
            <a:ext cx="7498115" cy="2142208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5953" b="0" kern="1200" cap="all" spc="-83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1580" y="3871372"/>
            <a:ext cx="7499985" cy="37803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323" spc="66" baseline="0">
                <a:solidFill>
                  <a:schemeClr val="tx1"/>
                </a:solidFill>
              </a:defRPr>
            </a:lvl1pPr>
            <a:lvl2pPr marL="378013" indent="0" algn="ctr">
              <a:buNone/>
              <a:defRPr sz="1323"/>
            </a:lvl2pPr>
            <a:lvl3pPr marL="756026" indent="0" algn="ctr">
              <a:buNone/>
              <a:defRPr sz="1323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4397673" y="1109020"/>
            <a:ext cx="1285280" cy="435927"/>
          </a:xfrm>
        </p:spPr>
        <p:txBody>
          <a:bodyPr/>
          <a:lstStyle>
            <a:lvl1pPr algn="ctr">
              <a:defRPr sz="1075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202114" y="4308775"/>
            <a:ext cx="4882803" cy="189018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7116398" y="4309618"/>
            <a:ext cx="1746152" cy="18901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910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81057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0080625" cy="567055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081377" y="1048225"/>
            <a:ext cx="7917873" cy="356203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197074" y="1167197"/>
            <a:ext cx="7686477" cy="3336157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4246464" y="1048225"/>
            <a:ext cx="1587698" cy="6048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4340969" y="1048225"/>
            <a:ext cx="1398687" cy="533563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2839" y="1731683"/>
            <a:ext cx="7499985" cy="2139688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5953" kern="1200" cap="all" spc="-83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2840" y="3871371"/>
            <a:ext cx="7499985" cy="378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323">
                <a:solidFill>
                  <a:schemeClr val="tx1"/>
                </a:solidFill>
                <a:effectLst/>
              </a:defRPr>
            </a:lvl1pPr>
            <a:lvl2pPr marL="37801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00193" y="1111704"/>
            <a:ext cx="1285280" cy="438523"/>
          </a:xfrm>
        </p:spPr>
        <p:txBody>
          <a:bodyPr/>
          <a:lstStyle>
            <a:lvl1pPr algn="ctr">
              <a:defRPr lang="en-US" sz="1075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1831" y="4308775"/>
            <a:ext cx="4884063" cy="189018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14401" y="4308775"/>
            <a:ext cx="1746468" cy="189018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761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2055" y="1738969"/>
            <a:ext cx="3931444" cy="3099901"/>
          </a:xfrm>
        </p:spPr>
        <p:txBody>
          <a:bodyPr/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67126" y="1738969"/>
            <a:ext cx="3931444" cy="3099901"/>
          </a:xfrm>
        </p:spPr>
        <p:txBody>
          <a:bodyPr/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18311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4575" y="1715167"/>
            <a:ext cx="3931444" cy="529251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571" b="0">
                <a:solidFill>
                  <a:schemeClr val="tx2"/>
                </a:solidFill>
                <a:latin typeface="+mn-lt"/>
              </a:defRPr>
            </a:lvl1pPr>
            <a:lvl2pPr marL="378013" indent="0">
              <a:buNone/>
              <a:defRPr sz="1571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4575" y="2278719"/>
            <a:ext cx="3931444" cy="2646257"/>
          </a:xfrm>
        </p:spPr>
        <p:txBody>
          <a:bodyPr/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69647" y="1715167"/>
            <a:ext cx="3931444" cy="529251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571" b="0">
                <a:solidFill>
                  <a:schemeClr val="tx2"/>
                </a:solidFill>
              </a:defRPr>
            </a:lvl1pPr>
            <a:lvl2pPr marL="378013" indent="0">
              <a:buNone/>
              <a:defRPr sz="1571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69647" y="2279284"/>
            <a:ext cx="3931444" cy="2646257"/>
          </a:xfrm>
        </p:spPr>
        <p:txBody>
          <a:bodyPr/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06328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64739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75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7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5" y="1323128"/>
            <a:ext cx="2934495" cy="1134110"/>
          </a:xfrm>
        </p:spPr>
        <p:txBody>
          <a:bodyPr anchor="b">
            <a:normAutofit/>
          </a:bodyPr>
          <a:lstStyle>
            <a:lvl1pPr algn="l">
              <a:defRPr sz="1984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9949" y="504049"/>
            <a:ext cx="4914306" cy="4284416"/>
          </a:xfrm>
        </p:spPr>
        <p:txBody>
          <a:bodyPr anchor="ctr">
            <a:normAutofit/>
          </a:bodyPr>
          <a:lstStyle>
            <a:lvl1pPr>
              <a:defRPr sz="1654"/>
            </a:lvl1pPr>
            <a:lvl2pPr>
              <a:defRPr sz="1488"/>
            </a:lvl2pPr>
            <a:lvl3pPr>
              <a:defRPr sz="132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3745" y="2457238"/>
            <a:ext cx="2934495" cy="1512147"/>
          </a:xfrm>
        </p:spPr>
        <p:txBody>
          <a:bodyPr>
            <a:normAutofit/>
          </a:bodyPr>
          <a:lstStyle>
            <a:lvl1pPr marL="0" indent="0">
              <a:buNone/>
              <a:defRPr sz="1323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55209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03009" y="196579"/>
            <a:ext cx="7053917" cy="52773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458262" y="196579"/>
            <a:ext cx="2419350" cy="52773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6476" y="502223"/>
            <a:ext cx="2009825" cy="1360932"/>
          </a:xfrm>
        </p:spPr>
        <p:txBody>
          <a:bodyPr anchor="b">
            <a:normAutofit/>
          </a:bodyPr>
          <a:lstStyle>
            <a:lvl1pPr algn="l" defTabSz="7560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315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035" y="504049"/>
            <a:ext cx="6426398" cy="4410428"/>
          </a:xfrm>
        </p:spPr>
        <p:txBody>
          <a:bodyPr/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6476" y="1890183"/>
            <a:ext cx="2009825" cy="289828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61"/>
              </a:spcBef>
              <a:buNone/>
              <a:defRPr sz="1158">
                <a:solidFill>
                  <a:srgbClr val="FFFFFF"/>
                </a:solidFill>
              </a:defRPr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593730" y="5145501"/>
            <a:ext cx="1209675" cy="2268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571669" y="309990"/>
            <a:ext cx="2192536" cy="505057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7380272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458262" y="196579"/>
            <a:ext cx="2419350" cy="52773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6476" y="499008"/>
            <a:ext cx="2011085" cy="1360932"/>
          </a:xfrm>
        </p:spPr>
        <p:txBody>
          <a:bodyPr anchor="b">
            <a:noAutofit/>
          </a:bodyPr>
          <a:lstStyle>
            <a:lvl1pPr algn="l">
              <a:defRPr sz="2315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9011" y="196579"/>
            <a:ext cx="7053917" cy="527739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6476" y="1890183"/>
            <a:ext cx="2011085" cy="2895761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661"/>
              </a:spcBef>
              <a:buNone/>
              <a:defRPr sz="1158">
                <a:solidFill>
                  <a:srgbClr val="FFFFFF"/>
                </a:solidFill>
              </a:defRPr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756026" rtl="0" eaLnBrk="1" latinLnBrk="0" hangingPunct="1">
              <a:defRPr lang="en-US" sz="827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96253" y="5148859"/>
            <a:ext cx="1209675" cy="2268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571669" y="309990"/>
            <a:ext cx="2192536" cy="505057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7198716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8297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4461" y="630061"/>
            <a:ext cx="1953121" cy="4347422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3" y="630061"/>
            <a:ext cx="6678414" cy="4347422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7407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60078" y="928028"/>
            <a:ext cx="7560469" cy="1974191"/>
          </a:xfrm>
        </p:spPr>
        <p:txBody>
          <a:bodyPr anchor="b"/>
          <a:lstStyle>
            <a:lvl1pPr algn="ctr">
              <a:defRPr sz="496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60078" y="2978352"/>
            <a:ext cx="7560469" cy="1369070"/>
          </a:xfr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95549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7318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7793" y="1413700"/>
            <a:ext cx="8694539" cy="2358791"/>
          </a:xfrm>
        </p:spPr>
        <p:txBody>
          <a:bodyPr anchor="b"/>
          <a:lstStyle>
            <a:lvl1pPr>
              <a:defRPr sz="496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87793" y="3794807"/>
            <a:ext cx="8694539" cy="1240432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48318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693043" y="1509521"/>
            <a:ext cx="4284266" cy="359791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5103316" y="1509521"/>
            <a:ext cx="4284266" cy="359791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968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4356" y="301905"/>
            <a:ext cx="8694539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94357" y="1390073"/>
            <a:ext cx="4264576" cy="681253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94357" y="2071326"/>
            <a:ext cx="4264576" cy="30466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5103316" y="1390073"/>
            <a:ext cx="4285579" cy="681253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5103316" y="2071326"/>
            <a:ext cx="4285579" cy="30466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80307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629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5" y="1323128"/>
            <a:ext cx="4410274" cy="1134110"/>
          </a:xfrm>
        </p:spPr>
        <p:txBody>
          <a:bodyPr anchor="b">
            <a:normAutofit/>
          </a:bodyPr>
          <a:lstStyle>
            <a:lvl1pPr algn="l">
              <a:defRPr sz="2315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46381" y="-15122"/>
            <a:ext cx="2709167" cy="5708354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3745" y="2457238"/>
            <a:ext cx="4410274" cy="1512147"/>
          </a:xfrm>
        </p:spPr>
        <p:txBody>
          <a:bodyPr>
            <a:normAutofit/>
          </a:bodyPr>
          <a:lstStyle>
            <a:lvl1pPr marL="0" indent="0">
              <a:buNone/>
              <a:defRPr sz="148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91015" y="4864597"/>
            <a:ext cx="756047" cy="301904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43745" y="4864597"/>
            <a:ext cx="4221262" cy="3019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82238" y="4864597"/>
            <a:ext cx="266706" cy="30190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35561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42190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4356" y="378037"/>
            <a:ext cx="3251264" cy="1323128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285579" y="816455"/>
            <a:ext cx="5103316" cy="4029766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94356" y="1701165"/>
            <a:ext cx="3251264" cy="3151619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4759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4356" y="378037"/>
            <a:ext cx="3251264" cy="1323128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4285579" y="816455"/>
            <a:ext cx="5103316" cy="4029766"/>
          </a:xfrm>
        </p:spPr>
        <p:txBody>
          <a:bodyPr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94356" y="1701165"/>
            <a:ext cx="3251264" cy="3151619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33244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00469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7213947" y="301904"/>
            <a:ext cx="2173635" cy="4805529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93043" y="301904"/>
            <a:ext cx="6394896" cy="480552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65674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9075" y="663382"/>
            <a:ext cx="7141330" cy="2101387"/>
          </a:xfrm>
        </p:spPr>
        <p:txBody>
          <a:bodyPr bIns="0" anchor="b">
            <a:normAutofit/>
          </a:bodyPr>
          <a:lstStyle>
            <a:lvl1pPr algn="l">
              <a:defRPr sz="5457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9076" y="2919783"/>
            <a:ext cx="7141329" cy="808348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488" b="0" cap="all" baseline="0">
                <a:solidFill>
                  <a:schemeClr val="tx1"/>
                </a:solidFill>
              </a:defRPr>
            </a:lvl1pPr>
            <a:lvl2pPr marL="378013" indent="0" algn="ctr">
              <a:buNone/>
              <a:defRPr sz="1488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8018" y="272289"/>
            <a:ext cx="4112547" cy="2556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8694" y="660633"/>
            <a:ext cx="670569" cy="41638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99076" y="2917581"/>
            <a:ext cx="714132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30563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202115" y="1527268"/>
            <a:ext cx="79437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99507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398" y="1452059"/>
            <a:ext cx="7146358" cy="1561055"/>
          </a:xfrm>
        </p:spPr>
        <p:txBody>
          <a:bodyPr anchor="b">
            <a:normAutofit/>
          </a:bodyPr>
          <a:lstStyle>
            <a:lvl1pPr algn="l">
              <a:defRPr sz="297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398" y="3147160"/>
            <a:ext cx="7135851" cy="837542"/>
          </a:xfrm>
        </p:spPr>
        <p:txBody>
          <a:bodyPr tIns="91440">
            <a:normAutofit/>
          </a:bodyPr>
          <a:lstStyle>
            <a:lvl1pPr marL="0" indent="0" algn="l">
              <a:buNone/>
              <a:defRPr sz="1488">
                <a:solidFill>
                  <a:schemeClr val="tx1"/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02398" y="3146159"/>
            <a:ext cx="71358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65019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246" y="665525"/>
            <a:ext cx="7942159" cy="875888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6687" y="1662699"/>
            <a:ext cx="3840718" cy="285147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3053" y="1668044"/>
            <a:ext cx="3840718" cy="284562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202115" y="1527268"/>
            <a:ext cx="79437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25114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6571" y="664924"/>
            <a:ext cx="7943834" cy="873419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6571" y="1669868"/>
            <a:ext cx="3840718" cy="66308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19" b="0" cap="all" baseline="0">
                <a:solidFill>
                  <a:schemeClr val="accent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6571" y="2335253"/>
            <a:ext cx="3840718" cy="218657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01888" y="1672724"/>
            <a:ext cx="3840718" cy="663331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19" b="0" cap="all" baseline="0">
                <a:solidFill>
                  <a:schemeClr val="accent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01888" y="2332956"/>
            <a:ext cx="3840718" cy="218071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202115" y="1527268"/>
            <a:ext cx="79437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30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6" y="3913378"/>
            <a:ext cx="8190508" cy="468608"/>
          </a:xfrm>
        </p:spPr>
        <p:txBody>
          <a:bodyPr anchor="b">
            <a:normAutofit/>
          </a:bodyPr>
          <a:lstStyle>
            <a:lvl1pPr algn="l">
              <a:defRPr sz="1984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36789" y="770719"/>
            <a:ext cx="6801399" cy="261696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3746" y="4381986"/>
            <a:ext cx="8190508" cy="408227"/>
          </a:xfrm>
        </p:spPr>
        <p:txBody>
          <a:bodyPr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81572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202115" y="1527268"/>
            <a:ext cx="79437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52218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8875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488" y="660633"/>
            <a:ext cx="2706273" cy="1858033"/>
          </a:xfrm>
        </p:spPr>
        <p:txBody>
          <a:bodyPr anchor="b">
            <a:normAutofit/>
          </a:bodyPr>
          <a:lstStyle>
            <a:lvl1pPr algn="l">
              <a:defRPr sz="1984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258" y="660633"/>
            <a:ext cx="4971248" cy="3852159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487" y="2650466"/>
            <a:ext cx="2707856" cy="1858913"/>
          </a:xfrm>
        </p:spPr>
        <p:txBody>
          <a:bodyPr/>
          <a:lstStyle>
            <a:lvl1pPr marL="0" indent="0" algn="l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197471" y="2650466"/>
            <a:ext cx="270328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9714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182475" y="398683"/>
            <a:ext cx="3368917" cy="4257544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890" y="933940"/>
            <a:ext cx="4574256" cy="1513622"/>
          </a:xfrm>
        </p:spPr>
        <p:txBody>
          <a:bodyPr anchor="b">
            <a:normAutofit/>
          </a:bodyPr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17431" y="928176"/>
            <a:ext cx="2307804" cy="3196880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9165" y="2601269"/>
            <a:ext cx="4567704" cy="1656798"/>
          </a:xfrm>
        </p:spPr>
        <p:txBody>
          <a:bodyPr>
            <a:normAutofit/>
          </a:bodyPr>
          <a:lstStyle>
            <a:lvl1pPr marL="0" indent="0" algn="l">
              <a:buNone/>
              <a:defRPr sz="148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96729" y="4522761"/>
            <a:ext cx="4570140" cy="264694"/>
          </a:xfrm>
        </p:spPr>
        <p:txBody>
          <a:bodyPr/>
          <a:lstStyle>
            <a:lvl1pPr algn="l">
              <a:defRPr/>
            </a:lvl1pPr>
          </a:lstStyle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96729" y="263469"/>
            <a:ext cx="4581429" cy="2653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196729" y="2599296"/>
            <a:ext cx="457014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62372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202115" y="1527268"/>
            <a:ext cx="79437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15780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4473" y="660633"/>
            <a:ext cx="1335933" cy="385303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4488" y="660633"/>
            <a:ext cx="6473056" cy="38530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804473" y="660633"/>
            <a:ext cx="0" cy="3853038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20315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08209"/>
            <a:ext cx="7415017" cy="22816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776" y="3509031"/>
            <a:ext cx="2544223" cy="2289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1" y="2141611"/>
            <a:ext cx="7415018" cy="13728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533775" y="2141611"/>
            <a:ext cx="2544224" cy="13728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2506" y="2260373"/>
            <a:ext cx="6733757" cy="1135325"/>
          </a:xfrm>
        </p:spPr>
        <p:txBody>
          <a:bodyPr anchor="b">
            <a:noAutofit/>
          </a:bodyPr>
          <a:lstStyle>
            <a:lvl1pPr algn="r">
              <a:defRPr sz="4465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2506" y="3633219"/>
            <a:ext cx="6733757" cy="924162"/>
          </a:xfrm>
        </p:spPr>
        <p:txBody>
          <a:bodyPr>
            <a:normAutofit/>
          </a:bodyPr>
          <a:lstStyle>
            <a:lvl1pPr marL="0" indent="0" algn="r">
              <a:buNone/>
              <a:defRPr sz="165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52532" y="2274121"/>
            <a:ext cx="968944" cy="1121577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01285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29097"/>
            <a:ext cx="8630222" cy="265555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1629918"/>
            <a:ext cx="1325395" cy="1192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50404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8752605" y="504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81165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79267"/>
            <a:ext cx="8630222" cy="265555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2" y="3380088"/>
            <a:ext cx="1325395" cy="1192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25421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752603" y="225421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506" y="2372978"/>
            <a:ext cx="7948960" cy="901920"/>
          </a:xfrm>
        </p:spPr>
        <p:txBody>
          <a:bodyPr anchor="ctr">
            <a:normAutofit/>
          </a:bodyPr>
          <a:lstStyle>
            <a:lvl1pPr algn="r">
              <a:defRPr sz="297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2506" y="3499379"/>
            <a:ext cx="7948960" cy="1408970"/>
          </a:xfrm>
        </p:spPr>
        <p:txBody>
          <a:bodyPr>
            <a:normAutofit/>
          </a:bodyPr>
          <a:lstStyle>
            <a:lvl1pPr marL="0" indent="0" algn="r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71360" y="2372978"/>
            <a:ext cx="954278" cy="901921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94656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29097"/>
            <a:ext cx="8630222" cy="265555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1629918"/>
            <a:ext cx="1325395" cy="1192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50404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752605" y="504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2504" y="1932248"/>
            <a:ext cx="3884710" cy="297610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349" y="1932248"/>
            <a:ext cx="3886116" cy="297610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824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6" y="504050"/>
            <a:ext cx="8190507" cy="2583250"/>
          </a:xfrm>
        </p:spPr>
        <p:txBody>
          <a:bodyPr anchor="ctr">
            <a:normAutofit/>
          </a:bodyPr>
          <a:lstStyle>
            <a:lvl1pPr algn="l">
              <a:defRPr sz="2646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745" y="3591348"/>
            <a:ext cx="8190508" cy="1197116"/>
          </a:xfrm>
        </p:spPr>
        <p:txBody>
          <a:bodyPr anchor="ctr">
            <a:normAutofit/>
          </a:bodyPr>
          <a:lstStyle>
            <a:lvl1pPr marL="0" indent="0" algn="l">
              <a:buNone/>
              <a:defRPr sz="1654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56277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29097"/>
            <a:ext cx="8630222" cy="265555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1629918"/>
            <a:ext cx="1325395" cy="1192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50404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8752605" y="504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504" y="622809"/>
            <a:ext cx="7948962" cy="89377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9392" y="1932248"/>
            <a:ext cx="3697822" cy="57312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2506" y="2505368"/>
            <a:ext cx="3884708" cy="240297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12237" y="1932248"/>
            <a:ext cx="3699229" cy="572244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350" y="2505368"/>
            <a:ext cx="3886116" cy="240297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46100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29097"/>
            <a:ext cx="8630222" cy="265555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1629918"/>
            <a:ext cx="1325395" cy="1192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50404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8752605" y="504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42853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1629918"/>
            <a:ext cx="1325395" cy="1192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52605" y="504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68091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29097"/>
            <a:ext cx="8630222" cy="265555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1629918"/>
            <a:ext cx="1325395" cy="1192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50404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752605" y="504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505" y="622807"/>
            <a:ext cx="7948959" cy="893777"/>
          </a:xfrm>
        </p:spPr>
        <p:txBody>
          <a:bodyPr anchor="ctr">
            <a:normAutofit/>
          </a:bodyPr>
          <a:lstStyle>
            <a:lvl1pPr>
              <a:defRPr sz="297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4365" y="1932248"/>
            <a:ext cx="4637101" cy="297609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2506" y="1932247"/>
            <a:ext cx="3133723" cy="2976102"/>
          </a:xfrm>
        </p:spPr>
        <p:txBody>
          <a:bodyPr anchor="ctr"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68776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29097"/>
            <a:ext cx="8630222" cy="265555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1629918"/>
            <a:ext cx="1325395" cy="1192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50404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752605" y="504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507" y="622808"/>
            <a:ext cx="7948957" cy="893776"/>
          </a:xfrm>
        </p:spPr>
        <p:txBody>
          <a:bodyPr anchor="ctr">
            <a:normAutofit/>
          </a:bodyPr>
          <a:lstStyle>
            <a:lvl1pPr>
              <a:defRPr sz="297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25250" y="1932248"/>
            <a:ext cx="4486216" cy="2976098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2507" y="1932248"/>
            <a:ext cx="3204977" cy="2976100"/>
          </a:xfrm>
        </p:spPr>
        <p:txBody>
          <a:bodyPr anchor="ctr"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34577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02097"/>
            <a:ext cx="8630222" cy="265555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4902919"/>
            <a:ext cx="1325395" cy="1192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77704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752605" y="3777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506" y="3895809"/>
            <a:ext cx="7948959" cy="374606"/>
          </a:xfrm>
        </p:spPr>
        <p:txBody>
          <a:bodyPr anchor="b">
            <a:normAutofit/>
          </a:bodyPr>
          <a:lstStyle>
            <a:lvl1pPr>
              <a:defRPr sz="1984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2506" y="504047"/>
            <a:ext cx="7948959" cy="2968047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2504" y="4274480"/>
            <a:ext cx="7948961" cy="515105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71360" y="3895555"/>
            <a:ext cx="954278" cy="901921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35566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02097"/>
            <a:ext cx="8630222" cy="265555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4902919"/>
            <a:ext cx="1325395" cy="1192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77704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752605" y="3777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506" y="504046"/>
            <a:ext cx="7948958" cy="2970672"/>
          </a:xfrm>
        </p:spPr>
        <p:txBody>
          <a:bodyPr anchor="ctr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2506" y="3895808"/>
            <a:ext cx="7948959" cy="901921"/>
          </a:xfrm>
        </p:spPr>
        <p:txBody>
          <a:bodyPr anchor="ctr"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71360" y="3895808"/>
            <a:ext cx="954278" cy="901921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88033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02097"/>
            <a:ext cx="8630222" cy="265555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4902919"/>
            <a:ext cx="1325395" cy="1192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377704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8752605" y="3777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538" y="504047"/>
            <a:ext cx="7208967" cy="2510373"/>
          </a:xfrm>
        </p:spPr>
        <p:txBody>
          <a:bodyPr anchor="ctr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59444" y="3020803"/>
            <a:ext cx="6744046" cy="453915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2506" y="3895808"/>
            <a:ext cx="7948959" cy="901921"/>
          </a:xfrm>
        </p:spPr>
        <p:txBody>
          <a:bodyPr anchor="ctr">
            <a:normAutofit/>
          </a:bodyPr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71360" y="3894411"/>
            <a:ext cx="954278" cy="901921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82511" y="618581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5953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89432" y="2508275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5953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586218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02097"/>
            <a:ext cx="8630222" cy="265555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4902919"/>
            <a:ext cx="1325395" cy="1192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377704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752605" y="3777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504" y="3895808"/>
            <a:ext cx="7948961" cy="486631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2504" y="4382439"/>
            <a:ext cx="7948961" cy="415290"/>
          </a:xfrm>
        </p:spPr>
        <p:txBody>
          <a:bodyPr anchor="t"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71360" y="3894411"/>
            <a:ext cx="954278" cy="901921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67607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29097"/>
            <a:ext cx="8630222" cy="265555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1629918"/>
            <a:ext cx="1325395" cy="11929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50404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8752605" y="504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53328" y="622808"/>
            <a:ext cx="7958138" cy="893776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46486" y="1932248"/>
            <a:ext cx="2538374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62506" y="2499303"/>
            <a:ext cx="2521564" cy="2409044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0932" y="1932248"/>
            <a:ext cx="2532757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62205" y="2499303"/>
            <a:ext cx="2532757" cy="2409044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3098" y="1932248"/>
            <a:ext cx="2538367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3098" y="2499303"/>
            <a:ext cx="2538367" cy="2409044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617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91730" y="650587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614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30222" y="2268220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4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62" y="504050"/>
            <a:ext cx="7686475" cy="2268219"/>
          </a:xfrm>
        </p:spPr>
        <p:txBody>
          <a:bodyPr anchor="ctr">
            <a:normAutofit/>
          </a:bodyPr>
          <a:lstStyle>
            <a:lvl1pPr algn="l">
              <a:defRPr sz="2646" b="0" cap="all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84773" y="2772269"/>
            <a:ext cx="7308455" cy="315031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78013" indent="0">
              <a:buFontTx/>
              <a:buNone/>
              <a:defRPr/>
            </a:lvl2pPr>
            <a:lvl3pPr marL="756026" indent="0">
              <a:buFontTx/>
              <a:buNone/>
              <a:defRPr/>
            </a:lvl3pPr>
            <a:lvl4pPr marL="1134039" indent="0">
              <a:buFontTx/>
              <a:buNone/>
              <a:defRPr/>
            </a:lvl4pPr>
            <a:lvl5pPr marL="1512052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745" y="3591348"/>
            <a:ext cx="8190508" cy="119711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1654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53505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29097"/>
            <a:ext cx="8630222" cy="265555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1629918"/>
            <a:ext cx="1325395" cy="1192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50404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8752605" y="504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62506" y="622808"/>
            <a:ext cx="7948960" cy="893776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62503" y="3553398"/>
            <a:ext cx="2521566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62503" y="1932248"/>
            <a:ext cx="2521566" cy="126012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62503" y="4029881"/>
            <a:ext cx="2521566" cy="878466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62206" y="3553398"/>
            <a:ext cx="2532757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62205" y="1932248"/>
            <a:ext cx="2532757" cy="126012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61087" y="4029881"/>
            <a:ext cx="2536111" cy="878466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8491" y="3553398"/>
            <a:ext cx="2532976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8490" y="1932248"/>
            <a:ext cx="2532976" cy="126012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8388" y="4029879"/>
            <a:ext cx="2536331" cy="878466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10268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29097"/>
            <a:ext cx="8630222" cy="265555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4" y="1629918"/>
            <a:ext cx="1325395" cy="1192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504049"/>
            <a:ext cx="8630222" cy="11312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752605" y="504049"/>
            <a:ext cx="1325395" cy="1131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8123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6710592" y="1545733"/>
            <a:ext cx="4222722" cy="113125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8159233" y="4442201"/>
            <a:ext cx="1325441" cy="11312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75080" y="504046"/>
            <a:ext cx="887844" cy="359991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2506" y="504047"/>
            <a:ext cx="7333923" cy="440430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8288" y="4908348"/>
            <a:ext cx="2268141" cy="301904"/>
          </a:xfrm>
        </p:spPr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2505" y="4908349"/>
            <a:ext cx="5065783" cy="3019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48886" y="4463870"/>
            <a:ext cx="954278" cy="901921"/>
          </a:xfrm>
        </p:spPr>
        <p:txBody>
          <a:bodyPr anchor="t"/>
          <a:lstStyle>
            <a:lvl1pPr algn="ctr">
              <a:defRPr/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1091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272581" y="-49095"/>
            <a:ext cx="10348392" cy="5724955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380210" y="981046"/>
            <a:ext cx="7316014" cy="3702587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4577" y="1716135"/>
            <a:ext cx="7176753" cy="1445940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4465" spc="-124"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4578" y="3229903"/>
            <a:ext cx="7171388" cy="1093584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88" b="0">
                <a:solidFill>
                  <a:srgbClr val="FFFEFF"/>
                </a:solidFill>
              </a:defRPr>
            </a:lvl1pPr>
            <a:lvl2pPr marL="378013" indent="0" algn="ctr">
              <a:buNone/>
              <a:defRPr sz="1488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5321" y="264626"/>
            <a:ext cx="3024188" cy="264626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5321" y="5148859"/>
            <a:ext cx="8755023" cy="264626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56737" y="264626"/>
            <a:ext cx="756047" cy="264626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59382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345209" y="0"/>
            <a:ext cx="10404834" cy="5666613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661577" y="1405309"/>
            <a:ext cx="3038141" cy="2869524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741" y="1943040"/>
            <a:ext cx="2893036" cy="203111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2049" y="664116"/>
            <a:ext cx="5193997" cy="4339833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32706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272581" y="-49095"/>
            <a:ext cx="10348392" cy="5724955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2695067" y="981046"/>
            <a:ext cx="4684899" cy="3702587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5074" y="1715494"/>
            <a:ext cx="4539443" cy="1396875"/>
          </a:xfrm>
        </p:spPr>
        <p:txBody>
          <a:bodyPr bIns="0" anchor="b">
            <a:normAutofit/>
          </a:bodyPr>
          <a:lstStyle>
            <a:lvl1pPr algn="ctr">
              <a:defRPr sz="3638"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5074" y="3180776"/>
            <a:ext cx="4539442" cy="1144173"/>
          </a:xfrm>
        </p:spPr>
        <p:txBody>
          <a:bodyPr tIns="0">
            <a:normAutofit/>
          </a:bodyPr>
          <a:lstStyle>
            <a:lvl1pPr marL="0" indent="0" algn="ctr">
              <a:buNone/>
              <a:defRPr sz="1488">
                <a:solidFill>
                  <a:srgbClr val="FFFEFF"/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5321" y="264626"/>
            <a:ext cx="3024188" cy="264626"/>
          </a:xfrm>
        </p:spPr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5321" y="5148859"/>
            <a:ext cx="8755023" cy="264626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56737" y="264626"/>
            <a:ext cx="756047" cy="264626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44226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345209" y="0"/>
            <a:ext cx="10404834" cy="5666613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61577" y="1405309"/>
            <a:ext cx="3038141" cy="2869524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45" y="1934560"/>
            <a:ext cx="2894565" cy="204237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34059" y="664117"/>
            <a:ext cx="5183842" cy="197009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32049" y="3036334"/>
            <a:ext cx="5185852" cy="19708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5321" y="264626"/>
            <a:ext cx="3024188" cy="264626"/>
          </a:xfrm>
        </p:spPr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65321" y="5148859"/>
            <a:ext cx="8755023" cy="2646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56737" y="264626"/>
            <a:ext cx="756047" cy="264626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1104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345209" y="0"/>
            <a:ext cx="10404834" cy="5666613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661577" y="1405309"/>
            <a:ext cx="3038141" cy="2869524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46" y="1954608"/>
            <a:ext cx="2894565" cy="203446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37581" y="664115"/>
            <a:ext cx="5180118" cy="567055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19" b="0" cap="all" baseline="0">
                <a:solidFill>
                  <a:schemeClr val="accent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37720" y="1231170"/>
            <a:ext cx="5179508" cy="140304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2220" y="3031145"/>
            <a:ext cx="5179561" cy="567055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19" b="0" cap="all" baseline="0">
                <a:solidFill>
                  <a:schemeClr val="accent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32049" y="3598201"/>
            <a:ext cx="5180532" cy="140900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65321" y="264626"/>
            <a:ext cx="3024188" cy="264626"/>
          </a:xfrm>
        </p:spPr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5321" y="5148859"/>
            <a:ext cx="8755023" cy="2646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56737" y="264626"/>
            <a:ext cx="756047" cy="264626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0847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45209" y="0"/>
            <a:ext cx="10404834" cy="5666613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661577" y="1405309"/>
            <a:ext cx="3038141" cy="2869524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741" y="1943040"/>
            <a:ext cx="2894869" cy="203111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2191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65321" y="264626"/>
            <a:ext cx="3024188" cy="264626"/>
          </a:xfrm>
        </p:spPr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5321" y="5148859"/>
            <a:ext cx="8755023" cy="2646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56737" y="264626"/>
            <a:ext cx="756047" cy="264626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974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6" y="2735706"/>
            <a:ext cx="8190508" cy="1214480"/>
          </a:xfrm>
        </p:spPr>
        <p:txBody>
          <a:bodyPr anchor="b">
            <a:normAutofit/>
          </a:bodyPr>
          <a:lstStyle>
            <a:lvl1pPr algn="l">
              <a:defRPr sz="2646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744" y="3950186"/>
            <a:ext cx="8190509" cy="71142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54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83028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345209" y="0"/>
            <a:ext cx="10404834" cy="5666613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661577" y="1405309"/>
            <a:ext cx="3038141" cy="2869524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741" y="1944777"/>
            <a:ext cx="2894870" cy="1011486"/>
          </a:xfrm>
        </p:spPr>
        <p:txBody>
          <a:bodyPr bIns="0" anchor="b">
            <a:noAutofit/>
          </a:bodyPr>
          <a:lstStyle>
            <a:lvl1pPr algn="ctr">
              <a:defRPr sz="2646"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5051" y="663804"/>
            <a:ext cx="5188343" cy="4340923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4741" y="2960283"/>
            <a:ext cx="2894870" cy="1009722"/>
          </a:xfrm>
        </p:spPr>
        <p:txBody>
          <a:bodyPr/>
          <a:lstStyle>
            <a:lvl1pPr marL="0" indent="0" algn="ctr">
              <a:buNone/>
              <a:defRPr sz="1323">
                <a:solidFill>
                  <a:srgbClr val="FFFEFF"/>
                </a:solidFill>
              </a:defRPr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70559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272581" y="-49095"/>
            <a:ext cx="10348392" cy="5724955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665870" y="1404269"/>
            <a:ext cx="4912601" cy="2869524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37147" y="0"/>
            <a:ext cx="3843478" cy="567055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105" y="1951581"/>
            <a:ext cx="4776263" cy="974058"/>
          </a:xfrm>
        </p:spPr>
        <p:txBody>
          <a:bodyPr bIns="0" anchor="b">
            <a:normAutofit/>
          </a:bodyPr>
          <a:lstStyle>
            <a:lvl1pPr>
              <a:defRPr sz="2976"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2105" y="2931200"/>
            <a:ext cx="4776263" cy="1053573"/>
          </a:xfrm>
        </p:spPr>
        <p:txBody>
          <a:bodyPr>
            <a:normAutofit/>
          </a:bodyPr>
          <a:lstStyle>
            <a:lvl1pPr marL="0" indent="0" algn="ctr">
              <a:buNone/>
              <a:defRPr sz="1488">
                <a:solidFill>
                  <a:srgbClr val="FFFEFF"/>
                </a:solidFill>
              </a:defRPr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5321" y="264626"/>
            <a:ext cx="3024188" cy="264626"/>
          </a:xfrm>
        </p:spPr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65321" y="5148859"/>
            <a:ext cx="4913150" cy="2646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19036" y="264626"/>
            <a:ext cx="756047" cy="264626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64690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345209" y="0"/>
            <a:ext cx="10404834" cy="5666613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661577" y="1405309"/>
            <a:ext cx="3038141" cy="2869524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741" y="1943040"/>
            <a:ext cx="2894869" cy="2031113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25051" y="657115"/>
            <a:ext cx="5188343" cy="434683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5687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0404834" cy="5666613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6382203" y="1405309"/>
            <a:ext cx="3038141" cy="2869524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5368" y="1943040"/>
            <a:ext cx="2894868" cy="2031114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3730" y="660195"/>
            <a:ext cx="5183040" cy="4347011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5321" y="264626"/>
            <a:ext cx="3024188" cy="264626"/>
          </a:xfrm>
        </p:spPr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5321" y="5148859"/>
            <a:ext cx="8755023" cy="2646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56737" y="264626"/>
            <a:ext cx="756047" cy="264626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57597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7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815102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0080625" cy="37803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10080625" cy="3780367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024" y="4101299"/>
            <a:ext cx="6426398" cy="1209717"/>
          </a:xfrm>
        </p:spPr>
        <p:txBody>
          <a:bodyPr anchor="ctr">
            <a:normAutofit/>
          </a:bodyPr>
          <a:lstStyle>
            <a:lvl1pPr algn="r">
              <a:defRPr sz="4134" spc="165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9441" y="4101299"/>
            <a:ext cx="2646164" cy="1209717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88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78013" indent="0" algn="ctr">
              <a:buNone/>
              <a:defRPr sz="1488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488"/>
            </a:lvl4pPr>
            <a:lvl5pPr marL="1512052" indent="0" algn="ctr">
              <a:buNone/>
              <a:defRPr sz="1488"/>
            </a:lvl5pPr>
            <a:lvl6pPr marL="1890065" indent="0" algn="ctr">
              <a:buNone/>
              <a:defRPr sz="1488"/>
            </a:lvl6pPr>
            <a:lvl7pPr marL="2268078" indent="0" algn="ctr">
              <a:buNone/>
              <a:defRPr sz="1488"/>
            </a:lvl7pPr>
            <a:lvl8pPr marL="2646091" indent="0" algn="ctr">
              <a:buNone/>
              <a:defRPr sz="1488"/>
            </a:lvl8pPr>
            <a:lvl9pPr marL="3024104" indent="0" algn="ctr">
              <a:buNone/>
              <a:defRPr sz="1488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934434" y="4352636"/>
            <a:ext cx="0" cy="756073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82042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82833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0080625" cy="378036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10080625" cy="3780367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024" y="4101299"/>
            <a:ext cx="6426398" cy="1209717"/>
          </a:xfrm>
        </p:spPr>
        <p:txBody>
          <a:bodyPr anchor="ctr">
            <a:normAutofit/>
          </a:bodyPr>
          <a:lstStyle>
            <a:lvl1pPr algn="r">
              <a:defRPr sz="4134" b="0" spc="165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9441" y="4101299"/>
            <a:ext cx="2646164" cy="1209717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88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934434" y="4352636"/>
            <a:ext cx="0" cy="756073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71521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773" y="483887"/>
            <a:ext cx="8036778" cy="123996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6772" y="1890183"/>
            <a:ext cx="3931444" cy="332672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2107" y="1890183"/>
            <a:ext cx="3931444" cy="332672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84744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6772" y="1802236"/>
            <a:ext cx="3931444" cy="680466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902" b="0" cap="none" baseline="0">
                <a:solidFill>
                  <a:schemeClr val="accent1"/>
                </a:solidFill>
                <a:latin typeface="+mn-lt"/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6772" y="2453921"/>
            <a:ext cx="3931444" cy="276298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403" y="1802236"/>
            <a:ext cx="3931444" cy="680466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902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marL="0" lvl="0" indent="0" algn="l" defTabSz="756026" rtl="0" eaLnBrk="1" latinLnBrk="0" hangingPunct="1">
              <a:lnSpc>
                <a:spcPct val="90000"/>
              </a:lnSpc>
              <a:spcBef>
                <a:spcPts val="1488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403" y="2453921"/>
            <a:ext cx="3931444" cy="276298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658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91730" y="650587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614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30222" y="2268220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4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62" y="504050"/>
            <a:ext cx="7686475" cy="2268219"/>
          </a:xfrm>
        </p:spPr>
        <p:txBody>
          <a:bodyPr anchor="ctr">
            <a:normAutofit/>
          </a:bodyPr>
          <a:lstStyle>
            <a:lvl1pPr algn="l">
              <a:defRPr sz="2646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43746" y="3213312"/>
            <a:ext cx="8190508" cy="735071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984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745" y="3948383"/>
            <a:ext cx="8190508" cy="840081"/>
          </a:xfrm>
        </p:spPr>
        <p:txBody>
          <a:bodyPr anchor="t">
            <a:normAutofit/>
          </a:bodyPr>
          <a:lstStyle>
            <a:lvl1pPr marL="0" indent="0" algn="l">
              <a:buNone/>
              <a:defRPr sz="1488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29055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31075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92018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46773" y="389868"/>
            <a:ext cx="3629025" cy="1436539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307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5293" y="680466"/>
            <a:ext cx="4695051" cy="4286936"/>
          </a:xfrm>
        </p:spPr>
        <p:txBody>
          <a:bodyPr/>
          <a:lstStyle>
            <a:lvl1pPr>
              <a:defRPr sz="1984"/>
            </a:lvl1pPr>
            <a:lvl2pPr>
              <a:defRPr sz="1654"/>
            </a:lvl2pPr>
            <a:lvl3pPr>
              <a:defRPr sz="132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6773" y="1866623"/>
            <a:ext cx="3629025" cy="3110860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496"/>
              </a:spcBef>
              <a:buNone/>
              <a:defRPr sz="1323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21302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024" y="4101299"/>
            <a:ext cx="6426398" cy="1209717"/>
          </a:xfrm>
        </p:spPr>
        <p:txBody>
          <a:bodyPr anchor="ctr">
            <a:normAutofit/>
          </a:bodyPr>
          <a:lstStyle>
            <a:lvl1pPr algn="r">
              <a:defRPr sz="4134" spc="165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0078105" cy="3780367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9441" y="4101299"/>
            <a:ext cx="2646164" cy="1209717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88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934434" y="4352636"/>
            <a:ext cx="0" cy="75607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2798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54181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630061"/>
            <a:ext cx="2173635" cy="4473434"/>
          </a:xfrm>
        </p:spPr>
        <p:txBody>
          <a:bodyPr vert="eaVert" lIns="45720" tIns="91440" rIns="45720" bIns="91440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9051" y="630061"/>
            <a:ext cx="6268889" cy="4473434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8316516" y="49015"/>
            <a:ext cx="0" cy="75604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98351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7001"/>
            <a:ext cx="10080625" cy="567755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6077" y="1988193"/>
            <a:ext cx="6421881" cy="1361248"/>
          </a:xfrm>
        </p:spPr>
        <p:txBody>
          <a:bodyPr anchor="b">
            <a:noAutofit/>
          </a:bodyPr>
          <a:lstStyle>
            <a:lvl1pPr algn="r">
              <a:defRPr sz="4465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6077" y="3349439"/>
            <a:ext cx="6421881" cy="906973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6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4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12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90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8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6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2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69359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97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05953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36" y="2233217"/>
            <a:ext cx="7107922" cy="1510312"/>
          </a:xfrm>
        </p:spPr>
        <p:txBody>
          <a:bodyPr anchor="b"/>
          <a:lstStyle>
            <a:lvl1pPr algn="l">
              <a:defRPr sz="3307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036" y="3743529"/>
            <a:ext cx="7107922" cy="711423"/>
          </a:xfrm>
        </p:spPr>
        <p:txBody>
          <a:bodyPr anchor="t"/>
          <a:lstStyle>
            <a:lvl1pPr marL="0" indent="0" algn="l">
              <a:buNone/>
              <a:defRPr sz="165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9189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036" y="1786487"/>
            <a:ext cx="3459456" cy="320882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08504" y="1786488"/>
            <a:ext cx="3459455" cy="320882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174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6" y="504050"/>
            <a:ext cx="8190507" cy="226821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43746" y="2898281"/>
            <a:ext cx="8190508" cy="693067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315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745" y="3591348"/>
            <a:ext cx="8190508" cy="1197116"/>
          </a:xfrm>
        </p:spPr>
        <p:txBody>
          <a:bodyPr anchor="t">
            <a:normAutofit/>
          </a:bodyPr>
          <a:lstStyle>
            <a:lvl1pPr marL="0" indent="0" algn="l">
              <a:buNone/>
              <a:defRPr sz="1488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0799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722" y="1786813"/>
            <a:ext cx="3460769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8722" y="2263297"/>
            <a:ext cx="3460769" cy="2732015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07192" y="1786813"/>
            <a:ext cx="3460765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07193" y="2263297"/>
            <a:ext cx="3460764" cy="2732015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9096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35" y="504049"/>
            <a:ext cx="7107922" cy="1092106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51345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6438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35" y="1239123"/>
            <a:ext cx="3187012" cy="1057102"/>
          </a:xfrm>
        </p:spPr>
        <p:txBody>
          <a:bodyPr anchor="b">
            <a:normAutofit/>
          </a:bodyPr>
          <a:lstStyle>
            <a:lvl1pPr>
              <a:defRPr sz="1654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6059" y="425766"/>
            <a:ext cx="3731899" cy="4569545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035" y="2296225"/>
            <a:ext cx="3187012" cy="2136956"/>
          </a:xfrm>
        </p:spPr>
        <p:txBody>
          <a:bodyPr>
            <a:normAutofit/>
          </a:bodyPr>
          <a:lstStyle>
            <a:lvl1pPr marL="0" indent="0">
              <a:buNone/>
              <a:defRPr sz="1158"/>
            </a:lvl1pPr>
            <a:lvl2pPr marL="377900" indent="0">
              <a:buNone/>
              <a:defRPr sz="1158"/>
            </a:lvl2pPr>
            <a:lvl3pPr marL="755799" indent="0">
              <a:buNone/>
              <a:defRPr sz="992"/>
            </a:lvl3pPr>
            <a:lvl4pPr marL="1133699" indent="0">
              <a:buNone/>
              <a:defRPr sz="827"/>
            </a:lvl4pPr>
            <a:lvl5pPr marL="1511598" indent="0">
              <a:buNone/>
              <a:defRPr sz="827"/>
            </a:lvl5pPr>
            <a:lvl6pPr marL="1889498" indent="0">
              <a:buNone/>
              <a:defRPr sz="827"/>
            </a:lvl6pPr>
            <a:lvl7pPr marL="2267397" indent="0">
              <a:buNone/>
              <a:defRPr sz="827"/>
            </a:lvl7pPr>
            <a:lvl8pPr marL="2645297" indent="0">
              <a:buNone/>
              <a:defRPr sz="827"/>
            </a:lvl8pPr>
            <a:lvl9pPr marL="3023197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60397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36" y="3969385"/>
            <a:ext cx="7107921" cy="468608"/>
          </a:xfrm>
        </p:spPr>
        <p:txBody>
          <a:bodyPr anchor="b">
            <a:normAutofit/>
          </a:bodyPr>
          <a:lstStyle>
            <a:lvl1pPr algn="l">
              <a:defRPr sz="1984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0035" y="504049"/>
            <a:ext cx="7107922" cy="3179839"/>
          </a:xfrm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036" y="4437993"/>
            <a:ext cx="7107921" cy="557318"/>
          </a:xfrm>
        </p:spPr>
        <p:txBody>
          <a:bodyPr>
            <a:normAutofit/>
          </a:bodyPr>
          <a:lstStyle>
            <a:lvl1pPr marL="0" indent="0">
              <a:buNone/>
              <a:defRPr sz="992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44094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36" y="504049"/>
            <a:ext cx="7107922" cy="2814273"/>
          </a:xfrm>
        </p:spPr>
        <p:txBody>
          <a:bodyPr anchor="ctr">
            <a:normAutofit/>
          </a:bodyPr>
          <a:lstStyle>
            <a:lvl1pPr algn="l">
              <a:defRPr sz="3638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036" y="3696358"/>
            <a:ext cx="7107922" cy="1298953"/>
          </a:xfrm>
        </p:spPr>
        <p:txBody>
          <a:bodyPr anchor="ctr">
            <a:normAutofit/>
          </a:bodyPr>
          <a:lstStyle>
            <a:lvl1pPr marL="0" indent="0" algn="l">
              <a:buNone/>
              <a:defRPr sz="148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9377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49" y="504049"/>
            <a:ext cx="6692415" cy="2499242"/>
          </a:xfrm>
        </p:spPr>
        <p:txBody>
          <a:bodyPr anchor="ctr">
            <a:normAutofit/>
          </a:bodyPr>
          <a:lstStyle>
            <a:lvl1pPr algn="l">
              <a:defRPr sz="3638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29555" y="3003291"/>
            <a:ext cx="5973402" cy="315031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32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013" indent="0">
              <a:buFontTx/>
              <a:buNone/>
              <a:defRPr/>
            </a:lvl2pPr>
            <a:lvl3pPr marL="756026" indent="0">
              <a:buFontTx/>
              <a:buNone/>
              <a:defRPr/>
            </a:lvl3pPr>
            <a:lvl4pPr marL="1134039" indent="0">
              <a:buFontTx/>
              <a:buNone/>
              <a:defRPr/>
            </a:lvl4pPr>
            <a:lvl5pPr marL="1512052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036" y="3696358"/>
            <a:ext cx="7107922" cy="1298953"/>
          </a:xfrm>
        </p:spPr>
        <p:txBody>
          <a:bodyPr anchor="ctr">
            <a:normAutofit/>
          </a:bodyPr>
          <a:lstStyle>
            <a:lvl1pPr marL="0" indent="0" algn="l">
              <a:buNone/>
              <a:defRPr sz="148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48031" y="653526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/>
          <a:p>
            <a:pPr lvl="0"/>
            <a:r>
              <a:rPr lang="en-US" sz="661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52945" y="2386754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/>
          <a:p>
            <a:pPr lvl="0"/>
            <a:r>
              <a:rPr lang="en-US" sz="661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488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895455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36" y="1597468"/>
            <a:ext cx="7107922" cy="2146061"/>
          </a:xfrm>
        </p:spPr>
        <p:txBody>
          <a:bodyPr anchor="b">
            <a:normAutofit/>
          </a:bodyPr>
          <a:lstStyle>
            <a:lvl1pPr algn="l">
              <a:defRPr sz="3638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036" y="3743529"/>
            <a:ext cx="7107922" cy="1251783"/>
          </a:xfrm>
        </p:spPr>
        <p:txBody>
          <a:bodyPr anchor="t">
            <a:normAutofit/>
          </a:bodyPr>
          <a:lstStyle>
            <a:lvl1pPr marL="0" indent="0" algn="l">
              <a:buNone/>
              <a:defRPr sz="148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55575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49" y="504049"/>
            <a:ext cx="6692415" cy="2499242"/>
          </a:xfrm>
        </p:spPr>
        <p:txBody>
          <a:bodyPr anchor="ctr">
            <a:normAutofit/>
          </a:bodyPr>
          <a:lstStyle>
            <a:lvl1pPr algn="l">
              <a:defRPr sz="3638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60034" y="3318322"/>
            <a:ext cx="7107923" cy="425207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8013" indent="0">
              <a:buFontTx/>
              <a:buNone/>
              <a:defRPr/>
            </a:lvl2pPr>
            <a:lvl3pPr marL="756026" indent="0">
              <a:buFontTx/>
              <a:buNone/>
              <a:defRPr/>
            </a:lvl3pPr>
            <a:lvl4pPr marL="1134039" indent="0">
              <a:buFontTx/>
              <a:buNone/>
              <a:defRPr/>
            </a:lvl4pPr>
            <a:lvl5pPr marL="1512052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036" y="3743529"/>
            <a:ext cx="7107922" cy="1251783"/>
          </a:xfrm>
        </p:spPr>
        <p:txBody>
          <a:bodyPr anchor="t">
            <a:normAutofit/>
          </a:bodyPr>
          <a:lstStyle>
            <a:lvl1pPr marL="0" indent="0" algn="l">
              <a:buNone/>
              <a:defRPr sz="1488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48031" y="653526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/>
          <a:p>
            <a:pPr lvl="0"/>
            <a:r>
              <a:rPr lang="en-US" sz="661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52945" y="2386754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/>
          <a:p>
            <a:pPr lvl="0"/>
            <a:r>
              <a:rPr lang="en-US" sz="661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031316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35" y="504049"/>
            <a:ext cx="7100923" cy="2499242"/>
          </a:xfrm>
        </p:spPr>
        <p:txBody>
          <a:bodyPr anchor="ctr">
            <a:normAutofit/>
          </a:bodyPr>
          <a:lstStyle>
            <a:lvl1pPr algn="l">
              <a:defRPr sz="3638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60034" y="3318322"/>
            <a:ext cx="7107923" cy="425207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984">
                <a:solidFill>
                  <a:schemeClr val="accent1"/>
                </a:solidFill>
              </a:defRPr>
            </a:lvl1pPr>
            <a:lvl2pPr marL="378013" indent="0">
              <a:buFontTx/>
              <a:buNone/>
              <a:defRPr/>
            </a:lvl2pPr>
            <a:lvl3pPr marL="756026" indent="0">
              <a:buFontTx/>
              <a:buNone/>
              <a:defRPr/>
            </a:lvl3pPr>
            <a:lvl4pPr marL="1134039" indent="0">
              <a:buFontTx/>
              <a:buNone/>
              <a:defRPr/>
            </a:lvl4pPr>
            <a:lvl5pPr marL="1512052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036" y="3743529"/>
            <a:ext cx="7107922" cy="1251783"/>
          </a:xfrm>
        </p:spPr>
        <p:txBody>
          <a:bodyPr anchor="t">
            <a:normAutofit/>
          </a:bodyPr>
          <a:lstStyle>
            <a:lvl1pPr marL="0" indent="0" algn="l">
              <a:buNone/>
              <a:defRPr sz="1488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935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3747" y="504049"/>
            <a:ext cx="8190506" cy="157515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02639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35452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7855" y="504048"/>
            <a:ext cx="1078791" cy="4342172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0036" y="504049"/>
            <a:ext cx="5837494" cy="4342171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053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6550" y="504049"/>
            <a:ext cx="1827704" cy="4284416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3745" y="504049"/>
            <a:ext cx="6237387" cy="4284416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13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16103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4943" y="1197117"/>
            <a:ext cx="7297256" cy="2753070"/>
          </a:xfrm>
        </p:spPr>
        <p:txBody>
          <a:bodyPr anchor="b"/>
          <a:lstStyle>
            <a:lvl1pPr>
              <a:defRPr sz="5953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4943" y="3950185"/>
            <a:ext cx="7297256" cy="712267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6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4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12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90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8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6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2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7739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2887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945" y="2366230"/>
            <a:ext cx="7297255" cy="1583956"/>
          </a:xfrm>
        </p:spPr>
        <p:txBody>
          <a:bodyPr anchor="b"/>
          <a:lstStyle>
            <a:lvl1pPr algn="l">
              <a:defRPr sz="3307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4943" y="3950186"/>
            <a:ext cx="7297256" cy="711423"/>
          </a:xfrm>
        </p:spPr>
        <p:txBody>
          <a:bodyPr anchor="t"/>
          <a:lstStyle>
            <a:lvl1pPr marL="0" indent="0" algn="l">
              <a:buNone/>
              <a:defRPr sz="1654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281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244" y="1703791"/>
            <a:ext cx="3634994" cy="3469274"/>
          </a:xfrm>
        </p:spPr>
        <p:txBody>
          <a:bodyPr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265" y="1700084"/>
            <a:ext cx="3634995" cy="3472980"/>
          </a:xfrm>
        </p:spPr>
        <p:txBody>
          <a:bodyPr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2793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244" y="1575153"/>
            <a:ext cx="3634993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244" y="2079202"/>
            <a:ext cx="3634994" cy="3093863"/>
          </a:xfrm>
        </p:spPr>
        <p:txBody>
          <a:bodyPr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266" y="1575153"/>
            <a:ext cx="3634994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5266" y="2079202"/>
            <a:ext cx="3634994" cy="3093863"/>
          </a:xfrm>
        </p:spPr>
        <p:txBody>
          <a:bodyPr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30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6939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2808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941" y="1197116"/>
            <a:ext cx="2812078" cy="1197116"/>
          </a:xfrm>
        </p:spPr>
        <p:txBody>
          <a:bodyPr anchor="b"/>
          <a:lstStyle>
            <a:lvl1pPr algn="l">
              <a:defRPr sz="1984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6031" y="1197116"/>
            <a:ext cx="4296169" cy="3780367"/>
          </a:xfrm>
        </p:spPr>
        <p:txBody>
          <a:bodyPr anchor="ctr">
            <a:normAutofit/>
          </a:bodyPr>
          <a:lstStyle>
            <a:lvl1pPr>
              <a:defRPr sz="1654"/>
            </a:lvl1pPr>
            <a:lvl2pPr>
              <a:defRPr sz="1488"/>
            </a:lvl2pPr>
            <a:lvl3pPr>
              <a:defRPr sz="132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4942" y="2587452"/>
            <a:ext cx="2812077" cy="2394231"/>
          </a:xfrm>
        </p:spPr>
        <p:txBody>
          <a:bodyPr/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3110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077" y="1533142"/>
            <a:ext cx="4210931" cy="1302133"/>
          </a:xfrm>
        </p:spPr>
        <p:txBody>
          <a:bodyPr anchor="b">
            <a:normAutofit/>
          </a:bodyPr>
          <a:lstStyle>
            <a:lvl1pPr algn="l">
              <a:defRPr sz="2976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46044" y="945092"/>
            <a:ext cx="2646164" cy="37803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4943" y="3024293"/>
            <a:ext cx="4204377" cy="1134110"/>
          </a:xfrm>
        </p:spPr>
        <p:txBody>
          <a:bodyPr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310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945" y="3969374"/>
            <a:ext cx="7297255" cy="468608"/>
          </a:xfrm>
        </p:spPr>
        <p:txBody>
          <a:bodyPr anchor="b">
            <a:normAutofit/>
          </a:bodyPr>
          <a:lstStyle>
            <a:lvl1pPr algn="l">
              <a:defRPr sz="1984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54943" y="567055"/>
            <a:ext cx="7297256" cy="301029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4944" y="4437982"/>
            <a:ext cx="7297255" cy="408227"/>
          </a:xfrm>
        </p:spPr>
        <p:txBody>
          <a:bodyPr>
            <a:normAutofit/>
          </a:bodyPr>
          <a:lstStyle>
            <a:lvl1pPr marL="0" indent="0">
              <a:buNone/>
              <a:defRPr sz="992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0910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943" y="1197116"/>
            <a:ext cx="7297257" cy="1638159"/>
          </a:xfrm>
        </p:spPr>
        <p:txBody>
          <a:bodyPr/>
          <a:lstStyle>
            <a:lvl1pPr>
              <a:defRPr sz="3969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954943" y="3024294"/>
            <a:ext cx="7297257" cy="1953189"/>
          </a:xfrm>
        </p:spPr>
        <p:txBody>
          <a:bodyPr anchor="ctr">
            <a:normAutofit/>
          </a:bodyPr>
          <a:lstStyle>
            <a:lvl1pPr marL="0" indent="0">
              <a:buNone/>
              <a:defRPr sz="148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4173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82" y="1197116"/>
            <a:ext cx="6614017" cy="1921086"/>
          </a:xfrm>
        </p:spPr>
        <p:txBody>
          <a:bodyPr/>
          <a:lstStyle>
            <a:lvl1pPr>
              <a:defRPr sz="3969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596099" y="3118202"/>
            <a:ext cx="6018981" cy="282927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158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954943" y="3597349"/>
            <a:ext cx="7297257" cy="1386134"/>
          </a:xfrm>
        </p:spPr>
        <p:txBody>
          <a:bodyPr anchor="ctr">
            <a:normAutofit/>
          </a:bodyPr>
          <a:lstStyle>
            <a:lvl1pPr marL="0" indent="0">
              <a:buNone/>
              <a:defRPr sz="148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2731" y="803083"/>
            <a:ext cx="663039" cy="164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0087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663" y="2161215"/>
            <a:ext cx="663039" cy="164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0087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59843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942" y="2583251"/>
            <a:ext cx="7297258" cy="1366935"/>
          </a:xfrm>
        </p:spPr>
        <p:txBody>
          <a:bodyPr anchor="b"/>
          <a:lstStyle>
            <a:lvl1pPr algn="l">
              <a:defRPr sz="3307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4943" y="3950186"/>
            <a:ext cx="7297257" cy="711423"/>
          </a:xfrm>
        </p:spPr>
        <p:txBody>
          <a:bodyPr anchor="t"/>
          <a:lstStyle>
            <a:lvl1pPr marL="0" indent="0" algn="l">
              <a:buNone/>
              <a:defRPr sz="1654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7588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73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335" y="1638159"/>
            <a:ext cx="2436536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471" y="2205214"/>
            <a:ext cx="2420400" cy="2967851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11099" y="1638159"/>
            <a:ext cx="2427751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02373" y="2205214"/>
            <a:ext cx="2436477" cy="2967851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90866" y="1638159"/>
            <a:ext cx="2424338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90866" y="2205214"/>
            <a:ext cx="2424338" cy="2967851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080860" y="1764171"/>
            <a:ext cx="0" cy="3276318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56529" y="1764171"/>
            <a:ext cx="0" cy="3280024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9234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73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71" y="3514905"/>
            <a:ext cx="2430901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9471" y="1827177"/>
            <a:ext cx="2430901" cy="12601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9471" y="3991389"/>
            <a:ext cx="2430901" cy="545052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15825" y="3514905"/>
            <a:ext cx="2423025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15824" y="1827177"/>
            <a:ext cx="2423025" cy="12601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14706" y="3991388"/>
            <a:ext cx="2426234" cy="545052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90866" y="3514905"/>
            <a:ext cx="2424338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90865" y="1827177"/>
            <a:ext cx="2424338" cy="12601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90762" y="3991386"/>
            <a:ext cx="2427550" cy="545052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080860" y="1764171"/>
            <a:ext cx="0" cy="3276318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56529" y="1764171"/>
            <a:ext cx="0" cy="3280024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2845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4239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6113" y="355723"/>
            <a:ext cx="1449091" cy="4817342"/>
          </a:xfrm>
        </p:spPr>
        <p:txBody>
          <a:bodyPr vert="eaVert" anchor="b" anchorCtr="0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472" y="733760"/>
            <a:ext cx="6137630" cy="443930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31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7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59104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9005" y="928028"/>
            <a:ext cx="7442615" cy="1974191"/>
          </a:xfrm>
        </p:spPr>
        <p:txBody>
          <a:bodyPr anchor="b">
            <a:normAutofit/>
          </a:bodyPr>
          <a:lstStyle>
            <a:lvl1pPr algn="ctr">
              <a:defRPr sz="3969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9005" y="2978352"/>
            <a:ext cx="7442615" cy="1369070"/>
          </a:xfr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294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0851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367" y="543429"/>
            <a:ext cx="8047891" cy="2358791"/>
          </a:xfrm>
        </p:spPr>
        <p:txBody>
          <a:bodyPr anchor="b">
            <a:normAutofit/>
          </a:bodyPr>
          <a:lstStyle>
            <a:lvl1pPr>
              <a:defRPr sz="2811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367" y="2978352"/>
            <a:ext cx="8047891" cy="1240432"/>
          </a:xfrm>
        </p:spPr>
        <p:txBody>
          <a:bodyPr/>
          <a:lstStyle>
            <a:lvl1pPr marL="0" indent="0" algn="ctr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6953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47" y="504049"/>
            <a:ext cx="8560727" cy="1096671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547" y="1726731"/>
            <a:ext cx="4221761" cy="306173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4311" y="1726731"/>
            <a:ext cx="4211963" cy="306173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5454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47" y="504049"/>
            <a:ext cx="8560727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070" y="1726731"/>
            <a:ext cx="4034234" cy="68125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546" y="2407984"/>
            <a:ext cx="4222757" cy="238048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3323" y="1726731"/>
            <a:ext cx="4022952" cy="68125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2407984"/>
            <a:ext cx="4212958" cy="238048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3100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3198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4589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385" y="504049"/>
            <a:ext cx="3251264" cy="1953189"/>
          </a:xfrm>
        </p:spPr>
        <p:txBody>
          <a:bodyPr anchor="b">
            <a:normAutofit/>
          </a:bodyPr>
          <a:lstStyle>
            <a:lvl1pPr>
              <a:defRPr sz="2315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8660" y="504049"/>
            <a:ext cx="5117614" cy="4284416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385" y="2457239"/>
            <a:ext cx="3251264" cy="2331225"/>
          </a:xfrm>
        </p:spPr>
        <p:txBody>
          <a:bodyPr/>
          <a:lstStyle>
            <a:lvl1pPr marL="0" indent="0" algn="ctr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123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385" y="504049"/>
            <a:ext cx="4902872" cy="1953189"/>
          </a:xfrm>
        </p:spPr>
        <p:txBody>
          <a:bodyPr anchor="b">
            <a:normAutofit/>
          </a:bodyPr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38998" y="627482"/>
            <a:ext cx="2691603" cy="4037549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6" y="2457238"/>
            <a:ext cx="4907153" cy="2331226"/>
          </a:xfrm>
        </p:spPr>
        <p:txBody>
          <a:bodyPr>
            <a:normAutofit/>
          </a:bodyPr>
          <a:lstStyle>
            <a:lvl1pPr marL="0" indent="0" algn="ctr">
              <a:buNone/>
              <a:defRPr sz="148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4583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55" y="3546676"/>
            <a:ext cx="8572140" cy="677485"/>
          </a:xfrm>
        </p:spPr>
        <p:txBody>
          <a:bodyPr anchor="b">
            <a:normAutofit/>
          </a:bodyPr>
          <a:lstStyle>
            <a:lvl1pPr>
              <a:defRPr sz="2315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5555" y="513741"/>
            <a:ext cx="8572140" cy="2794540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6" y="4224161"/>
            <a:ext cx="8570845" cy="564303"/>
          </a:xfrm>
        </p:spPr>
        <p:txBody>
          <a:bodyPr>
            <a:normAutofit/>
          </a:bodyPr>
          <a:lstStyle>
            <a:lvl1pPr marL="0" indent="0" algn="ctr">
              <a:buNone/>
              <a:defRPr sz="148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8716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46" y="504049"/>
            <a:ext cx="8560728" cy="2831851"/>
          </a:xfrm>
        </p:spPr>
        <p:txBody>
          <a:bodyPr anchor="ctr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7" y="3476763"/>
            <a:ext cx="8560727" cy="1316502"/>
          </a:xfrm>
        </p:spPr>
        <p:txBody>
          <a:bodyPr anchor="ctr"/>
          <a:lstStyle>
            <a:lvl1pPr marL="0" indent="0" algn="ctr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604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subTitle"/>
          </p:nvPr>
        </p:nvSpPr>
        <p:spPr>
          <a:xfrm>
            <a:off x="144000" y="72000"/>
            <a:ext cx="9539640" cy="3003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61" y="504049"/>
            <a:ext cx="7691729" cy="2474688"/>
          </a:xfrm>
        </p:spPr>
        <p:txBody>
          <a:bodyPr anchor="ctr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22668" y="2984962"/>
            <a:ext cx="7236601" cy="352910"/>
          </a:xfrm>
        </p:spPr>
        <p:txBody>
          <a:bodyPr anchor="t">
            <a:normAutofit/>
          </a:bodyPr>
          <a:lstStyle>
            <a:lvl1pPr marL="0" indent="0" algn="r">
              <a:buNone/>
              <a:defRPr sz="1158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6" y="3476764"/>
            <a:ext cx="8560728" cy="1311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1730" y="607935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614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12242" y="2457481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4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23960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56" y="1758667"/>
            <a:ext cx="8562022" cy="2076915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46" y="3845321"/>
            <a:ext cx="8560729" cy="943144"/>
          </a:xfrm>
        </p:spPr>
        <p:txBody>
          <a:bodyPr anchor="t"/>
          <a:lstStyle>
            <a:lvl1pPr marL="0" indent="0" algn="ctr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3032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55546" y="504049"/>
            <a:ext cx="8560728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55546" y="1726731"/>
            <a:ext cx="2727652" cy="680751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755546" y="2407482"/>
            <a:ext cx="2727652" cy="238098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75127" y="1726731"/>
            <a:ext cx="2727323" cy="6807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675127" y="2407482"/>
            <a:ext cx="2728368" cy="238098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592506" y="1726731"/>
            <a:ext cx="2721249" cy="6807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98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595026" y="2407482"/>
            <a:ext cx="2721249" cy="238098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8290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755546" y="504049"/>
            <a:ext cx="8560728" cy="109604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755547" y="3469387"/>
            <a:ext cx="2727652" cy="47648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65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02907" y="1900922"/>
            <a:ext cx="2430901" cy="1260122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755547" y="3945870"/>
            <a:ext cx="2727652" cy="84259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73327" y="3469387"/>
            <a:ext cx="2727675" cy="47648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65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777751" y="1900922"/>
            <a:ext cx="2423025" cy="1260122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672209" y="3945870"/>
            <a:ext cx="2728793" cy="84259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592609" y="3469387"/>
            <a:ext cx="2720165" cy="47648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654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740925" y="1900922"/>
            <a:ext cx="2424338" cy="1260122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592506" y="3945870"/>
            <a:ext cx="2723768" cy="842593"/>
          </a:xfrm>
        </p:spPr>
        <p:txBody>
          <a:bodyPr anchor="t">
            <a:normAutofit/>
          </a:bodyPr>
          <a:lstStyle>
            <a:lvl1pPr marL="0" indent="0" algn="ctr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8341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0902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504049"/>
            <a:ext cx="2102327" cy="428441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546" y="504049"/>
            <a:ext cx="6332393" cy="4284416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0271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3051" y="0"/>
            <a:ext cx="6560301" cy="567055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7393352" y="0"/>
            <a:ext cx="22681" cy="5670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9503" y="2835274"/>
            <a:ext cx="4562463" cy="1875762"/>
          </a:xfrm>
        </p:spPr>
        <p:txBody>
          <a:bodyPr anchor="t">
            <a:normAutofit/>
          </a:bodyPr>
          <a:lstStyle>
            <a:lvl1pPr algn="r">
              <a:defRPr sz="4961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92180" y="1875950"/>
            <a:ext cx="4429786" cy="959324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488" b="0">
                <a:solidFill>
                  <a:schemeClr val="tx1"/>
                </a:solidFill>
              </a:defRPr>
            </a:lvl1pPr>
            <a:lvl2pPr marL="378013" indent="0" algn="ctr">
              <a:buNone/>
              <a:defRPr sz="1488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11802" y="2697895"/>
            <a:ext cx="343657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984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984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1497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830526" y="0"/>
            <a:ext cx="8576069" cy="567055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407036" y="0"/>
            <a:ext cx="22681" cy="5670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14829" y="530198"/>
            <a:ext cx="343657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88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827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2488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830526" y="0"/>
            <a:ext cx="8576069" cy="567055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9407036" y="0"/>
            <a:ext cx="22681" cy="5670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1812266" y="2449620"/>
            <a:ext cx="343657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88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827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903" y="2602313"/>
            <a:ext cx="6578666" cy="1178054"/>
          </a:xfrm>
        </p:spPr>
        <p:txBody>
          <a:bodyPr anchor="t">
            <a:normAutofit/>
          </a:bodyPr>
          <a:lstStyle>
            <a:lvl1pPr algn="r"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3581" y="1875950"/>
            <a:ext cx="6442547" cy="72636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488">
                <a:solidFill>
                  <a:schemeClr val="tx1"/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2552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830526" y="0"/>
            <a:ext cx="8576069" cy="567055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9407036" y="0"/>
            <a:ext cx="22681" cy="5670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903" y="666292"/>
            <a:ext cx="6574056" cy="89441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4183" y="1696796"/>
            <a:ext cx="3217962" cy="330561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12127" y="1696795"/>
            <a:ext cx="3219832" cy="330561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15846" y="530197"/>
            <a:ext cx="343657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88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827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331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526" y="0"/>
            <a:ext cx="8576069" cy="567055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9407036" y="0"/>
            <a:ext cx="22681" cy="5670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1813760" y="526229"/>
            <a:ext cx="343657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88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827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903" y="666292"/>
            <a:ext cx="6578666" cy="89163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57417" y="1696795"/>
            <a:ext cx="3221688" cy="59022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19" b="0" cap="none" baseline="0">
                <a:solidFill>
                  <a:schemeClr val="accent6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57417" y="2357628"/>
            <a:ext cx="3219337" cy="253962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12126" y="1696795"/>
            <a:ext cx="3224442" cy="59022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19" b="0" cap="none" baseline="0">
                <a:solidFill>
                  <a:schemeClr val="accent6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12127" y="2357628"/>
            <a:ext cx="3224442" cy="253962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50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30526" y="0"/>
            <a:ext cx="8576069" cy="567055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9407036" y="0"/>
            <a:ext cx="22681" cy="5670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15846" y="530199"/>
            <a:ext cx="343657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88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827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3701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30526" y="0"/>
            <a:ext cx="8576069" cy="567055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9407036" y="0"/>
            <a:ext cx="22681" cy="5670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0884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830526" y="0"/>
            <a:ext cx="8576069" cy="567055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9407036" y="0"/>
            <a:ext cx="22681" cy="5670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285010" y="932317"/>
            <a:ext cx="343657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88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827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08" y="1060398"/>
            <a:ext cx="2202955" cy="1573698"/>
          </a:xfrm>
        </p:spPr>
        <p:txBody>
          <a:bodyPr anchor="b">
            <a:normAutofit/>
          </a:bodyPr>
          <a:lstStyle>
            <a:lvl1pPr algn="l">
              <a:defRPr sz="1984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461" y="666292"/>
            <a:ext cx="4503107" cy="4336115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9108" y="2634478"/>
            <a:ext cx="2202955" cy="1973197"/>
          </a:xfrm>
        </p:spPr>
        <p:txBody>
          <a:bodyPr/>
          <a:lstStyle>
            <a:lvl1pPr marL="0" indent="0" algn="l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4988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526" y="0"/>
            <a:ext cx="8576069" cy="567055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9407036" y="0"/>
            <a:ext cx="22681" cy="5670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78626" y="2670"/>
            <a:ext cx="3827970" cy="567055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315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85450" y="932317"/>
            <a:ext cx="343657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88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827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867" y="1060398"/>
            <a:ext cx="3283302" cy="1571410"/>
          </a:xfrm>
        </p:spPr>
        <p:txBody>
          <a:bodyPr anchor="b">
            <a:normAutofit/>
          </a:bodyPr>
          <a:lstStyle>
            <a:lvl1pPr algn="l">
              <a:defRPr sz="2646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9108" y="2631810"/>
            <a:ext cx="3284036" cy="1973194"/>
          </a:xfrm>
        </p:spPr>
        <p:txBody>
          <a:bodyPr>
            <a:normAutofit/>
          </a:bodyPr>
          <a:lstStyle>
            <a:lvl1pPr marL="0" indent="0" algn="l">
              <a:buNone/>
              <a:defRPr sz="1654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266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526" y="0"/>
            <a:ext cx="8576069" cy="567055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407036" y="0"/>
            <a:ext cx="22681" cy="5670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1814245" y="530198"/>
            <a:ext cx="343657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88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827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503" y="668143"/>
            <a:ext cx="6576625" cy="890709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9487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30526" y="0"/>
            <a:ext cx="8576069" cy="567055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9407036" y="0"/>
            <a:ext cx="22681" cy="5670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8546979" y="336060"/>
            <a:ext cx="34366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88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827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39332" y="666292"/>
            <a:ext cx="1096796" cy="433611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56975" y="802385"/>
            <a:ext cx="5346984" cy="4200022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167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202" y="1624158"/>
            <a:ext cx="5951245" cy="2002192"/>
          </a:xfrm>
        </p:spPr>
        <p:txBody>
          <a:bodyPr anchor="b">
            <a:normAutofit/>
          </a:bodyPr>
          <a:lstStyle>
            <a:lvl1pPr algn="r">
              <a:defRPr sz="3969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6202" y="3626351"/>
            <a:ext cx="5951245" cy="1162113"/>
          </a:xfrm>
        </p:spPr>
        <p:txBody>
          <a:bodyPr anchor="t">
            <a:normAutofit/>
          </a:bodyPr>
          <a:lstStyle>
            <a:lvl1pPr marL="0" indent="0" algn="r">
              <a:buNone/>
              <a:defRPr sz="1488" cap="all">
                <a:solidFill>
                  <a:schemeClr val="tx1"/>
                </a:solidFill>
              </a:defRPr>
            </a:lvl1pPr>
            <a:lvl2pPr marL="37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6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4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12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90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8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6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2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5644" y="4854096"/>
            <a:ext cx="1323082" cy="312405"/>
          </a:xfrm>
        </p:spPr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6202" y="4854096"/>
            <a:ext cx="4046437" cy="3124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1730" y="4854096"/>
            <a:ext cx="455718" cy="31240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068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6062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36" y="2735706"/>
            <a:ext cx="8376896" cy="1214480"/>
          </a:xfrm>
        </p:spPr>
        <p:txBody>
          <a:bodyPr anchor="b"/>
          <a:lstStyle>
            <a:lvl1pPr algn="l">
              <a:defRPr sz="3307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034" y="3950186"/>
            <a:ext cx="8376897" cy="711423"/>
          </a:xfrm>
        </p:spPr>
        <p:txBody>
          <a:bodyPr anchor="t">
            <a:normAutofit/>
          </a:bodyPr>
          <a:lstStyle>
            <a:lvl1pPr marL="0" indent="0" algn="l">
              <a:buNone/>
              <a:defRPr sz="1654" cap="all">
                <a:solidFill>
                  <a:schemeClr val="tx1"/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10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7037" y="1771172"/>
            <a:ext cx="4130257" cy="3017293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3676" y="1771173"/>
            <a:ext cx="4130255" cy="301729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5687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5053" y="1834178"/>
            <a:ext cx="3893554" cy="476483"/>
          </a:xfrm>
        </p:spPr>
        <p:txBody>
          <a:bodyPr anchor="b">
            <a:noAutofit/>
          </a:bodyPr>
          <a:lstStyle>
            <a:lvl1pPr marL="0" indent="0">
              <a:buNone/>
              <a:defRPr sz="2315" b="0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037" y="2373231"/>
            <a:ext cx="4131570" cy="2415233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40315" y="1841179"/>
            <a:ext cx="3904930" cy="476483"/>
          </a:xfrm>
        </p:spPr>
        <p:txBody>
          <a:bodyPr anchor="b">
            <a:noAutofit/>
          </a:bodyPr>
          <a:lstStyle>
            <a:lvl1pPr marL="0" indent="0">
              <a:buNone/>
              <a:defRPr sz="2315" b="0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14989" y="2373231"/>
            <a:ext cx="4130257" cy="2415233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852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4417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3347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36" y="1715166"/>
            <a:ext cx="3043440" cy="1134110"/>
          </a:xfrm>
        </p:spPr>
        <p:txBody>
          <a:bodyPr anchor="b">
            <a:normAutofit/>
          </a:bodyPr>
          <a:lstStyle>
            <a:lvl1pPr algn="l">
              <a:defRPr sz="1984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239" y="504049"/>
            <a:ext cx="5100692" cy="4284416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7036" y="2849276"/>
            <a:ext cx="3043440" cy="1512147"/>
          </a:xfrm>
        </p:spPr>
        <p:txBody>
          <a:bodyPr anchor="t">
            <a:normAutofit/>
          </a:bodyPr>
          <a:lstStyle>
            <a:lvl1pPr marL="0" indent="0">
              <a:buNone/>
              <a:defRPr sz="1323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1404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36" y="1323128"/>
            <a:ext cx="5097076" cy="1134110"/>
          </a:xfrm>
        </p:spPr>
        <p:txBody>
          <a:bodyPr anchor="b">
            <a:normAutofit/>
          </a:bodyPr>
          <a:lstStyle>
            <a:lvl1pPr algn="l">
              <a:defRPr sz="2315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31147" y="756073"/>
            <a:ext cx="2712784" cy="3780367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7036" y="2457238"/>
            <a:ext cx="5097076" cy="1512147"/>
          </a:xfrm>
        </p:spPr>
        <p:txBody>
          <a:bodyPr anchor="t">
            <a:normAutofit/>
          </a:bodyPr>
          <a:lstStyle>
            <a:lvl1pPr marL="0" indent="0">
              <a:buNone/>
              <a:defRPr sz="148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3249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36" y="3913378"/>
            <a:ext cx="8376896" cy="468608"/>
          </a:xfrm>
        </p:spPr>
        <p:txBody>
          <a:bodyPr anchor="b">
            <a:normAutofit/>
          </a:bodyPr>
          <a:lstStyle>
            <a:lvl1pPr algn="l">
              <a:defRPr sz="1984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34071" y="770719"/>
            <a:ext cx="7242826" cy="261696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7036" y="4381986"/>
            <a:ext cx="8376896" cy="408227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5939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36" y="504050"/>
            <a:ext cx="8376896" cy="2583250"/>
          </a:xfrm>
        </p:spPr>
        <p:txBody>
          <a:bodyPr anchor="ctr">
            <a:normAutofit/>
          </a:bodyPr>
          <a:lstStyle>
            <a:lvl1pPr algn="l">
              <a:defRPr sz="2646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035" y="3591348"/>
            <a:ext cx="8376897" cy="1197116"/>
          </a:xfrm>
        </p:spPr>
        <p:txBody>
          <a:bodyPr anchor="ctr">
            <a:normAutofit/>
          </a:bodyPr>
          <a:lstStyle>
            <a:lvl1pPr marL="0" indent="0" algn="l">
              <a:buNone/>
              <a:defRPr sz="1654">
                <a:solidFill>
                  <a:schemeClr val="tx1"/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0289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464903" y="2268220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4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3717" y="680778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4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429" y="504050"/>
            <a:ext cx="7896489" cy="2268219"/>
          </a:xfrm>
        </p:spPr>
        <p:txBody>
          <a:bodyPr anchor="ctr">
            <a:normAutofit/>
          </a:bodyPr>
          <a:lstStyle>
            <a:lvl1pPr algn="l">
              <a:defRPr sz="2646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07748" y="2772269"/>
            <a:ext cx="7721851" cy="315031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78013" indent="0">
              <a:buFontTx/>
              <a:buNone/>
              <a:defRPr/>
            </a:lvl2pPr>
            <a:lvl3pPr marL="756026" indent="0">
              <a:buFontTx/>
              <a:buNone/>
              <a:defRPr/>
            </a:lvl3pPr>
            <a:lvl4pPr marL="1134039" indent="0">
              <a:buFontTx/>
              <a:buNone/>
              <a:defRPr/>
            </a:lvl4pPr>
            <a:lvl5pPr marL="1512052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412" y="3591348"/>
            <a:ext cx="8394210" cy="1197116"/>
          </a:xfrm>
        </p:spPr>
        <p:txBody>
          <a:bodyPr anchor="ctr">
            <a:normAutofit/>
          </a:bodyPr>
          <a:lstStyle>
            <a:lvl1pPr marL="0" indent="0" algn="l">
              <a:buNone/>
              <a:defRPr sz="1654">
                <a:solidFill>
                  <a:schemeClr val="tx1"/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1007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37" y="2735706"/>
            <a:ext cx="8376894" cy="1214480"/>
          </a:xfrm>
        </p:spPr>
        <p:txBody>
          <a:bodyPr anchor="b">
            <a:normAutofit/>
          </a:bodyPr>
          <a:lstStyle>
            <a:lvl1pPr algn="l">
              <a:defRPr sz="2646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036" y="3950186"/>
            <a:ext cx="8376895" cy="711423"/>
          </a:xfrm>
        </p:spPr>
        <p:txBody>
          <a:bodyPr anchor="t">
            <a:normAutofit/>
          </a:bodyPr>
          <a:lstStyle>
            <a:lvl1pPr marL="0" indent="0" algn="l">
              <a:buNone/>
              <a:defRPr sz="1654">
                <a:solidFill>
                  <a:schemeClr val="tx1"/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794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464903" y="2268220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4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3717" y="680778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4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20429" y="504050"/>
            <a:ext cx="7896489" cy="2268219"/>
          </a:xfrm>
        </p:spPr>
        <p:txBody>
          <a:bodyPr anchor="ctr">
            <a:normAutofit/>
          </a:bodyPr>
          <a:lstStyle>
            <a:lvl1pPr algn="l">
              <a:defRPr sz="2646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67035" y="3213312"/>
            <a:ext cx="8380211" cy="735071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984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034" y="3948383"/>
            <a:ext cx="8380211" cy="840081"/>
          </a:xfrm>
        </p:spPr>
        <p:txBody>
          <a:bodyPr anchor="t">
            <a:normAutofit/>
          </a:bodyPr>
          <a:lstStyle>
            <a:lvl1pPr marL="0" indent="0" algn="l">
              <a:buNone/>
              <a:defRPr sz="1488">
                <a:solidFill>
                  <a:schemeClr val="tx1"/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3213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36" y="504050"/>
            <a:ext cx="8376896" cy="226821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67036" y="2898281"/>
            <a:ext cx="8376897" cy="693067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315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035" y="3591348"/>
            <a:ext cx="8376897" cy="1197116"/>
          </a:xfrm>
        </p:spPr>
        <p:txBody>
          <a:bodyPr anchor="t">
            <a:normAutofit/>
          </a:bodyPr>
          <a:lstStyle>
            <a:lvl1pPr marL="0" indent="0" algn="l">
              <a:buNone/>
              <a:defRPr sz="1488">
                <a:solidFill>
                  <a:schemeClr val="tx1"/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9023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7037" y="504049"/>
            <a:ext cx="8376894" cy="120411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6125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8000" cy="5669073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9191" y="504049"/>
            <a:ext cx="1784740" cy="4284416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7035" y="504049"/>
            <a:ext cx="6475773" cy="4284416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4931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7601"/>
            <a:ext cx="10080625" cy="2052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4071" y="1491149"/>
            <a:ext cx="7812484" cy="1509084"/>
          </a:xfrm>
        </p:spPr>
        <p:txBody>
          <a:bodyPr anchor="b">
            <a:normAutofit/>
          </a:bodyPr>
          <a:lstStyle>
            <a:lvl1pPr algn="l">
              <a:defRPr sz="4961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4071" y="3003292"/>
            <a:ext cx="7812484" cy="567055"/>
          </a:xfrm>
        </p:spPr>
        <p:txBody>
          <a:bodyPr>
            <a:normAutofit/>
          </a:bodyPr>
          <a:lstStyle>
            <a:lvl1pPr marL="0" indent="0" algn="l">
              <a:buNone/>
              <a:defRPr sz="165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9806" y="3567310"/>
            <a:ext cx="2406749" cy="309773"/>
          </a:xfrm>
        </p:spPr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34070" y="3575180"/>
            <a:ext cx="5292328" cy="3019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78414" y="1183115"/>
            <a:ext cx="2268141" cy="30190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3046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8096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7601"/>
            <a:ext cx="10080625" cy="2052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36" y="623061"/>
            <a:ext cx="8946554" cy="2316785"/>
          </a:xfrm>
        </p:spPr>
        <p:txBody>
          <a:bodyPr anchor="b">
            <a:normAutofit/>
          </a:bodyPr>
          <a:lstStyle>
            <a:lvl1pPr algn="r">
              <a:defRPr sz="3307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7053" y="3011167"/>
            <a:ext cx="8673538" cy="790202"/>
          </a:xfrm>
        </p:spPr>
        <p:txBody>
          <a:bodyPr>
            <a:normAutofit/>
          </a:bodyPr>
          <a:lstStyle>
            <a:lvl1pPr marL="0" indent="0" algn="r">
              <a:buNone/>
              <a:defRPr sz="1819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61168" y="315031"/>
            <a:ext cx="2406749" cy="301904"/>
          </a:xfrm>
        </p:spPr>
        <p:txBody>
          <a:bodyPr/>
          <a:lstStyle>
            <a:lvl1pPr algn="r">
              <a:defRPr/>
            </a:lvl1pPr>
          </a:lstStyle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7035" y="315032"/>
            <a:ext cx="5780726" cy="3010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81324" y="315031"/>
            <a:ext cx="532266" cy="30190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0985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7035" y="1814576"/>
            <a:ext cx="4410273" cy="332735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7" y="1814576"/>
            <a:ext cx="4410273" cy="332735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8688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149" y="630061"/>
            <a:ext cx="7119441" cy="107110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055" y="1805681"/>
            <a:ext cx="4200253" cy="681253"/>
          </a:xfrm>
        </p:spPr>
        <p:txBody>
          <a:bodyPr anchor="b">
            <a:normAutofit/>
          </a:bodyPr>
          <a:lstStyle>
            <a:lvl1pPr marL="0" indent="0">
              <a:buNone/>
              <a:defRPr sz="2315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036" y="2590251"/>
            <a:ext cx="4391897" cy="255168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2328" y="1805681"/>
            <a:ext cx="4221262" cy="681253"/>
          </a:xfrm>
        </p:spPr>
        <p:txBody>
          <a:bodyPr anchor="b">
            <a:normAutofit/>
          </a:bodyPr>
          <a:lstStyle>
            <a:lvl1pPr marL="0" indent="0">
              <a:buNone/>
              <a:defRPr sz="2315" b="0">
                <a:solidFill>
                  <a:schemeClr val="tx1"/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2590251"/>
            <a:ext cx="4410273" cy="255168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0974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924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8.xml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17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13" Type="http://schemas.openxmlformats.org/officeDocument/2006/relationships/slideLayout" Target="../slideLayouts/slideLayout238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slideLayout" Target="../slideLayouts/slideLayout237.xml"/><Relationship Id="rId17" Type="http://schemas.openxmlformats.org/officeDocument/2006/relationships/slideLayout" Target="../slideLayouts/slideLayout242.xml"/><Relationship Id="rId2" Type="http://schemas.openxmlformats.org/officeDocument/2006/relationships/slideLayout" Target="../slideLayouts/slideLayout227.xml"/><Relationship Id="rId16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35.xml"/><Relationship Id="rId19" Type="http://schemas.openxmlformats.org/officeDocument/2006/relationships/image" Target="../media/image22.png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Relationship Id="rId14" Type="http://schemas.openxmlformats.org/officeDocument/2006/relationships/slideLayout" Target="../slideLayouts/slideLayout23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slideLayout" Target="../slideLayouts/slideLayout277.xml"/><Relationship Id="rId17" Type="http://schemas.openxmlformats.org/officeDocument/2006/relationships/theme" Target="../theme/theme19.xml"/><Relationship Id="rId2" Type="http://schemas.openxmlformats.org/officeDocument/2006/relationships/slideLayout" Target="../slideLayouts/slideLayout267.xml"/><Relationship Id="rId16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Relationship Id="rId14" Type="http://schemas.openxmlformats.org/officeDocument/2006/relationships/slideLayout" Target="../slideLayouts/slideLayout27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3.xml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sl-SI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 fontScale="71000"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l-SI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l-SI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 fontScale="71000"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l-SI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l-SI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547" y="504049"/>
            <a:ext cx="8560727" cy="1096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546" y="1733134"/>
            <a:ext cx="8560728" cy="3055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48955" y="4864597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5546" y="4864597"/>
            <a:ext cx="5517278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93226" y="4864597"/>
            <a:ext cx="623048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1132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</p:sldLayoutIdLst>
  <p:txStyles>
    <p:titleStyle>
      <a:lvl1pPr algn="ctr" defTabSz="756026" rtl="0" eaLnBrk="1" latinLnBrk="0" hangingPunct="1">
        <a:lnSpc>
          <a:spcPct val="90000"/>
        </a:lnSpc>
        <a:spcBef>
          <a:spcPct val="0"/>
        </a:spcBef>
        <a:buNone/>
        <a:defRPr sz="2811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120000"/>
        </a:lnSpc>
        <a:spcBef>
          <a:spcPts val="827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1158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301905"/>
            <a:ext cx="8694539" cy="109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6042" y="1509521"/>
            <a:ext cx="8461540" cy="359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43" y="5255760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9207" y="5255760"/>
            <a:ext cx="340221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441" y="5255760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1849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</p:sldLayoutIdLst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sz="4465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547" y="504049"/>
            <a:ext cx="8560727" cy="1096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546" y="1733134"/>
            <a:ext cx="8560728" cy="3055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48955" y="4864597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5546" y="4864597"/>
            <a:ext cx="5517278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93226" y="4864597"/>
            <a:ext cx="623048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499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  <p:sldLayoutId id="2147483965" r:id="rId17"/>
  </p:sldLayoutIdLst>
  <p:txStyles>
    <p:titleStyle>
      <a:lvl1pPr algn="ctr" defTabSz="756026" rtl="0" eaLnBrk="1" latinLnBrk="0" hangingPunct="1">
        <a:lnSpc>
          <a:spcPct val="90000"/>
        </a:lnSpc>
        <a:spcBef>
          <a:spcPct val="0"/>
        </a:spcBef>
        <a:buNone/>
        <a:defRPr sz="2811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120000"/>
        </a:lnSpc>
        <a:spcBef>
          <a:spcPts val="827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1158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4052" y="196579"/>
            <a:ext cx="9692521" cy="527739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2055" y="531330"/>
            <a:ext cx="8316516" cy="1134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2055" y="1738969"/>
            <a:ext cx="8316516" cy="3251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814" y="5215510"/>
            <a:ext cx="2268141" cy="2268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85579" y="5215510"/>
            <a:ext cx="4309467" cy="2268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82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56737" y="5215510"/>
            <a:ext cx="1209675" cy="2268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2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81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lang="en-US" sz="3969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51205" indent="-151205" algn="l" defTabSz="756026" rtl="0" eaLnBrk="1" latinLnBrk="0" hangingPunct="1">
        <a:lnSpc>
          <a:spcPct val="100000"/>
        </a:lnSpc>
        <a:spcBef>
          <a:spcPts val="744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indent="-151205" algn="l" defTabSz="756026" rtl="0" eaLnBrk="1" latinLnBrk="0" hangingPunct="1">
        <a:lnSpc>
          <a:spcPct val="100000"/>
        </a:lnSpc>
        <a:spcBef>
          <a:spcPts val="413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23" kern="1200">
          <a:solidFill>
            <a:schemeClr val="tx1"/>
          </a:solidFill>
          <a:latin typeface="+mn-lt"/>
          <a:ea typeface="+mn-ea"/>
          <a:cs typeface="+mn-cs"/>
        </a:defRPr>
      </a:lvl2pPr>
      <a:lvl3pPr marL="604821" indent="-151205" algn="l" defTabSz="756026" rtl="0" eaLnBrk="1" latinLnBrk="0" hangingPunct="1">
        <a:lnSpc>
          <a:spcPct val="100000"/>
        </a:lnSpc>
        <a:spcBef>
          <a:spcPts val="413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58" kern="1200">
          <a:solidFill>
            <a:schemeClr val="tx1"/>
          </a:solidFill>
          <a:latin typeface="+mn-lt"/>
          <a:ea typeface="+mn-ea"/>
          <a:cs typeface="+mn-cs"/>
        </a:defRPr>
      </a:lvl3pPr>
      <a:lvl4pPr marL="831629" indent="-151205" algn="l" defTabSz="756026" rtl="0" eaLnBrk="1" latinLnBrk="0" hangingPunct="1">
        <a:lnSpc>
          <a:spcPct val="100000"/>
        </a:lnSpc>
        <a:spcBef>
          <a:spcPts val="413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58" kern="1200">
          <a:solidFill>
            <a:schemeClr val="tx1"/>
          </a:solidFill>
          <a:latin typeface="+mn-lt"/>
          <a:ea typeface="+mn-ea"/>
          <a:cs typeface="+mn-cs"/>
        </a:defRPr>
      </a:lvl4pPr>
      <a:lvl5pPr marL="1058436" indent="-151205" algn="l" defTabSz="756026" rtl="0" eaLnBrk="1" latinLnBrk="0" hangingPunct="1">
        <a:lnSpc>
          <a:spcPct val="100000"/>
        </a:lnSpc>
        <a:spcBef>
          <a:spcPts val="413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58" kern="1200">
          <a:solidFill>
            <a:schemeClr val="tx1"/>
          </a:solidFill>
          <a:latin typeface="+mn-lt"/>
          <a:ea typeface="+mn-ea"/>
          <a:cs typeface="+mn-cs"/>
        </a:defRPr>
      </a:lvl5pPr>
      <a:lvl6pPr marL="1322880" indent="-189006" algn="l" defTabSz="756026" rtl="0" eaLnBrk="1" latinLnBrk="0" hangingPunct="1">
        <a:lnSpc>
          <a:spcPct val="100000"/>
        </a:lnSpc>
        <a:spcBef>
          <a:spcPts val="413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58" kern="1200">
          <a:solidFill>
            <a:schemeClr val="tx1"/>
          </a:solidFill>
          <a:latin typeface="+mn-lt"/>
          <a:ea typeface="+mn-ea"/>
          <a:cs typeface="+mn-cs"/>
        </a:defRPr>
      </a:lvl6pPr>
      <a:lvl7pPr marL="1570920" indent="-189006" algn="l" defTabSz="756026" rtl="0" eaLnBrk="1" latinLnBrk="0" hangingPunct="1">
        <a:lnSpc>
          <a:spcPct val="100000"/>
        </a:lnSpc>
        <a:spcBef>
          <a:spcPts val="413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58" kern="1200">
          <a:solidFill>
            <a:schemeClr val="tx1"/>
          </a:solidFill>
          <a:latin typeface="+mn-lt"/>
          <a:ea typeface="+mn-ea"/>
          <a:cs typeface="+mn-cs"/>
        </a:defRPr>
      </a:lvl7pPr>
      <a:lvl8pPr marL="1818960" indent="-189006" algn="l" defTabSz="756026" rtl="0" eaLnBrk="1" latinLnBrk="0" hangingPunct="1">
        <a:lnSpc>
          <a:spcPct val="100000"/>
        </a:lnSpc>
        <a:spcBef>
          <a:spcPts val="413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58" kern="1200">
          <a:solidFill>
            <a:schemeClr val="tx1"/>
          </a:solidFill>
          <a:latin typeface="+mn-lt"/>
          <a:ea typeface="+mn-ea"/>
          <a:cs typeface="+mn-cs"/>
        </a:defRPr>
      </a:lvl8pPr>
      <a:lvl9pPr marL="2067000" indent="-189006" algn="l" defTabSz="756026" rtl="0" eaLnBrk="1" latinLnBrk="0" hangingPunct="1">
        <a:lnSpc>
          <a:spcPct val="100000"/>
        </a:lnSpc>
        <a:spcBef>
          <a:spcPts val="413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693043" y="301905"/>
            <a:ext cx="8694539" cy="109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93043" y="1509521"/>
            <a:ext cx="8694539" cy="359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693043" y="5255760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93AB5-18B9-4CD9-84FE-95B9B3279052}" type="datetimeFigureOut">
              <a:rPr lang="sl-SI" smtClean="0"/>
              <a:t>21. 10. 2019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3339207" y="5255760"/>
            <a:ext cx="340221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7119441" y="5255760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37137-312F-4DF9-846E-4C9F608276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4839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669808"/>
            <a:ext cx="10080625" cy="339500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065691"/>
            <a:ext cx="10080625" cy="61431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0199" y="665218"/>
            <a:ext cx="7940208" cy="867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199" y="1666712"/>
            <a:ext cx="7940208" cy="2853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5935" y="273168"/>
            <a:ext cx="2894471" cy="255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0199" y="272289"/>
            <a:ext cx="4910366" cy="255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6925" y="660633"/>
            <a:ext cx="670569" cy="4163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315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067290"/>
            <a:ext cx="10080625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00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sz="2646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120000"/>
        </a:lnSpc>
        <a:spcBef>
          <a:spcPts val="827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54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88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58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92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92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92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92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92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56705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2505" y="622808"/>
            <a:ext cx="7948961" cy="893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2505" y="1932248"/>
            <a:ext cx="7948961" cy="2976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3324" y="4908348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2505" y="4908349"/>
            <a:ext cx="5680819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71360" y="622808"/>
            <a:ext cx="954278" cy="9019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9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4114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  <p:sldLayoutId id="2147484017" r:id="rId15"/>
    <p:sldLayoutId id="2147484018" r:id="rId16"/>
    <p:sldLayoutId id="2147484019" r:id="rId17"/>
  </p:sldLayoutIdLst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sz="297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15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15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15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1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6833" y="1950040"/>
            <a:ext cx="2892778" cy="2031149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3768" y="657115"/>
            <a:ext cx="4919626" cy="4346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321" y="264626"/>
            <a:ext cx="3024188" cy="2646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5321" y="5148859"/>
            <a:ext cx="8755023" cy="2646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56737" y="264626"/>
            <a:ext cx="756047" cy="2646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55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</p:sldLayoutIdLst>
  <p:txStyles>
    <p:titleStyle>
      <a:lvl1pPr algn="ctr" defTabSz="756026" rtl="0" eaLnBrk="1" latinLnBrk="0" hangingPunct="1">
        <a:lnSpc>
          <a:spcPct val="85000"/>
        </a:lnSpc>
        <a:spcBef>
          <a:spcPct val="0"/>
        </a:spcBef>
        <a:buNone/>
        <a:defRPr sz="3307" b="0" i="0" kern="1200" cap="none" spc="-124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120000"/>
        </a:lnSpc>
        <a:spcBef>
          <a:spcPts val="827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88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323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158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92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92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92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92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92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120000"/>
        </a:lnSpc>
        <a:spcBef>
          <a:spcPts val="413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92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6773" y="483887"/>
            <a:ext cx="8036778" cy="1239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6773" y="1890183"/>
            <a:ext cx="8036779" cy="332672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6774" y="5350314"/>
            <a:ext cx="1781095" cy="226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7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04247" y="5350314"/>
            <a:ext cx="4879462" cy="226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7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60556" y="5350314"/>
            <a:ext cx="805050" cy="226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7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30039" y="683248"/>
            <a:ext cx="0" cy="75607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92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p:txStyles>
    <p:titleStyle>
      <a:lvl1pPr algn="l" defTabSz="756026" rtl="0" eaLnBrk="1" latinLnBrk="0" hangingPunct="1">
        <a:lnSpc>
          <a:spcPct val="80000"/>
        </a:lnSpc>
        <a:spcBef>
          <a:spcPct val="0"/>
        </a:spcBef>
        <a:buNone/>
        <a:defRPr sz="4134" kern="1200" cap="all" spc="83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75603" indent="-75603" algn="l" defTabSz="756026" rtl="0" eaLnBrk="1" latinLnBrk="0" hangingPunct="1">
        <a:lnSpc>
          <a:spcPct val="90000"/>
        </a:lnSpc>
        <a:spcBef>
          <a:spcPts val="992"/>
        </a:spcBef>
        <a:spcAft>
          <a:spcPts val="165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1819" kern="1200">
          <a:solidFill>
            <a:schemeClr val="tx1"/>
          </a:solidFill>
          <a:latin typeface="+mn-lt"/>
          <a:ea typeface="+mn-ea"/>
          <a:cs typeface="+mn-cs"/>
        </a:defRPr>
      </a:lvl1pPr>
      <a:lvl2pPr marL="219248" indent="-113404" algn="l" defTabSz="756026" rtl="0" eaLnBrk="1" latinLnBrk="0" hangingPunct="1">
        <a:lnSpc>
          <a:spcPct val="90000"/>
        </a:lnSpc>
        <a:spcBef>
          <a:spcPts val="165"/>
        </a:spcBef>
        <a:spcAft>
          <a:spcPts val="331"/>
        </a:spcAft>
        <a:buClr>
          <a:schemeClr val="accent1"/>
        </a:buClr>
        <a:buFont typeface="Wingdings 3" pitchFamily="18" charset="2"/>
        <a:buChar char=""/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370453" indent="-113404" algn="l" defTabSz="756026" rtl="0" eaLnBrk="1" latinLnBrk="0" hangingPunct="1">
        <a:lnSpc>
          <a:spcPct val="90000"/>
        </a:lnSpc>
        <a:spcBef>
          <a:spcPts val="165"/>
        </a:spcBef>
        <a:spcAft>
          <a:spcPts val="331"/>
        </a:spcAft>
        <a:buClr>
          <a:schemeClr val="accent1"/>
        </a:buClr>
        <a:buFont typeface="Wingdings 3" pitchFamily="18" charset="2"/>
        <a:buChar char=""/>
        <a:defRPr sz="1158" kern="1200">
          <a:solidFill>
            <a:schemeClr val="tx1"/>
          </a:solidFill>
          <a:latin typeface="+mn-lt"/>
          <a:ea typeface="+mn-ea"/>
          <a:cs typeface="+mn-cs"/>
        </a:defRPr>
      </a:lvl3pPr>
      <a:lvl4pPr marL="491417" indent="-113404" algn="l" defTabSz="756026" rtl="0" eaLnBrk="1" latinLnBrk="0" hangingPunct="1">
        <a:lnSpc>
          <a:spcPct val="90000"/>
        </a:lnSpc>
        <a:spcBef>
          <a:spcPts val="165"/>
        </a:spcBef>
        <a:spcAft>
          <a:spcPts val="331"/>
        </a:spcAft>
        <a:buClr>
          <a:schemeClr val="accent1"/>
        </a:buClr>
        <a:buFont typeface="Wingdings 3" pitchFamily="18" charset="2"/>
        <a:buChar char=""/>
        <a:defRPr sz="1158" kern="1200">
          <a:solidFill>
            <a:schemeClr val="tx1"/>
          </a:solidFill>
          <a:latin typeface="+mn-lt"/>
          <a:ea typeface="+mn-ea"/>
          <a:cs typeface="+mn-cs"/>
        </a:defRPr>
      </a:lvl4pPr>
      <a:lvl5pPr marL="642622" indent="-113404" algn="l" defTabSz="756026" rtl="0" eaLnBrk="1" latinLnBrk="0" hangingPunct="1">
        <a:lnSpc>
          <a:spcPct val="90000"/>
        </a:lnSpc>
        <a:spcBef>
          <a:spcPts val="165"/>
        </a:spcBef>
        <a:spcAft>
          <a:spcPts val="331"/>
        </a:spcAft>
        <a:buClr>
          <a:schemeClr val="accent1"/>
        </a:buClr>
        <a:buFont typeface="Wingdings 3" pitchFamily="18" charset="2"/>
        <a:buChar char=""/>
        <a:defRPr sz="1158" kern="1200">
          <a:solidFill>
            <a:schemeClr val="tx1"/>
          </a:solidFill>
          <a:latin typeface="+mn-lt"/>
          <a:ea typeface="+mn-ea"/>
          <a:cs typeface="+mn-cs"/>
        </a:defRPr>
      </a:lvl5pPr>
      <a:lvl6pPr marL="756026" indent="-113404" algn="l" defTabSz="756026" rtl="0" eaLnBrk="1" latinLnBrk="0" hangingPunct="1">
        <a:lnSpc>
          <a:spcPct val="90000"/>
        </a:lnSpc>
        <a:spcBef>
          <a:spcPts val="165"/>
        </a:spcBef>
        <a:spcAft>
          <a:spcPts val="331"/>
        </a:spcAft>
        <a:buClr>
          <a:schemeClr val="accent1"/>
        </a:buClr>
        <a:buFont typeface="Wingdings 3" pitchFamily="18" charset="2"/>
        <a:buChar char=""/>
        <a:defRPr sz="1158" kern="1200">
          <a:solidFill>
            <a:schemeClr val="tx1"/>
          </a:solidFill>
          <a:latin typeface="+mn-lt"/>
          <a:ea typeface="+mn-ea"/>
          <a:cs typeface="+mn-cs"/>
        </a:defRPr>
      </a:lvl6pPr>
      <a:lvl7pPr marL="876990" indent="-113404" algn="l" defTabSz="756026" rtl="0" eaLnBrk="1" latinLnBrk="0" hangingPunct="1">
        <a:lnSpc>
          <a:spcPct val="90000"/>
        </a:lnSpc>
        <a:spcBef>
          <a:spcPts val="165"/>
        </a:spcBef>
        <a:spcAft>
          <a:spcPts val="331"/>
        </a:spcAft>
        <a:buClr>
          <a:schemeClr val="accent1"/>
        </a:buClr>
        <a:buFont typeface="Wingdings 3" pitchFamily="18" charset="2"/>
        <a:buChar char=""/>
        <a:defRPr sz="1158" kern="1200">
          <a:solidFill>
            <a:schemeClr val="tx1"/>
          </a:solidFill>
          <a:latin typeface="+mn-lt"/>
          <a:ea typeface="+mn-ea"/>
          <a:cs typeface="+mn-cs"/>
        </a:defRPr>
      </a:lvl7pPr>
      <a:lvl8pPr marL="1005514" indent="-113404" algn="l" defTabSz="756026" rtl="0" eaLnBrk="1" latinLnBrk="0" hangingPunct="1">
        <a:lnSpc>
          <a:spcPct val="90000"/>
        </a:lnSpc>
        <a:spcBef>
          <a:spcPts val="165"/>
        </a:spcBef>
        <a:spcAft>
          <a:spcPts val="331"/>
        </a:spcAft>
        <a:buClr>
          <a:schemeClr val="accent1"/>
        </a:buClr>
        <a:buFont typeface="Wingdings 3" pitchFamily="18" charset="2"/>
        <a:buChar char=""/>
        <a:defRPr sz="1158" kern="1200">
          <a:solidFill>
            <a:schemeClr val="tx1"/>
          </a:solidFill>
          <a:latin typeface="+mn-lt"/>
          <a:ea typeface="+mn-ea"/>
          <a:cs typeface="+mn-cs"/>
        </a:defRPr>
      </a:lvl8pPr>
      <a:lvl9pPr marL="1126479" indent="-113404" algn="l" defTabSz="756026" rtl="0" eaLnBrk="1" latinLnBrk="0" hangingPunct="1">
        <a:lnSpc>
          <a:spcPct val="90000"/>
        </a:lnSpc>
        <a:spcBef>
          <a:spcPts val="165"/>
        </a:spcBef>
        <a:spcAft>
          <a:spcPts val="331"/>
        </a:spcAft>
        <a:buClr>
          <a:schemeClr val="accent1"/>
        </a:buClr>
        <a:buFont typeface="Wingdings 3" pitchFamily="18" charset="2"/>
        <a:buChar char=""/>
        <a:defRPr sz="11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7001"/>
            <a:ext cx="10080625" cy="567755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0035" y="504049"/>
            <a:ext cx="7107922" cy="1092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035" y="1786488"/>
            <a:ext cx="7107922" cy="3208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57370" y="4995312"/>
            <a:ext cx="754012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0035" y="4995312"/>
            <a:ext cx="5207010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2958" y="4995312"/>
            <a:ext cx="565000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44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56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  <p:sldLayoutId id="2147484058" r:id="rId13"/>
    <p:sldLayoutId id="2147484059" r:id="rId14"/>
    <p:sldLayoutId id="2147484060" r:id="rId15"/>
    <p:sldLayoutId id="2147484061" r:id="rId16"/>
  </p:sldLayoutIdLst>
  <p:txStyles>
    <p:titleStyle>
      <a:lvl1pPr algn="l" defTabSz="378013" rtl="0" eaLnBrk="1" latinLnBrk="0" hangingPunct="1">
        <a:spcBef>
          <a:spcPct val="0"/>
        </a:spcBef>
        <a:buNone/>
        <a:defRPr sz="2976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3510" indent="-283510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14271" indent="-236258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45032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5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23045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701058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079071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457084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835097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213110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3747" y="504049"/>
            <a:ext cx="8190506" cy="157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747" y="2205214"/>
            <a:ext cx="8190506" cy="2583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07140" y="4864597"/>
            <a:ext cx="1323082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44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3745" y="4864597"/>
            <a:ext cx="6237387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44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93226" y="4864597"/>
            <a:ext cx="455718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44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9115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</p:sldLayoutIdLst>
  <p:txStyles>
    <p:titleStyle>
      <a:lvl1pPr algn="l" defTabSz="378013" rtl="0" eaLnBrk="1" latinLnBrk="0" hangingPunct="1">
        <a:spcBef>
          <a:spcPct val="0"/>
        </a:spcBef>
        <a:buNone/>
        <a:defRPr sz="2646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36258" indent="-236258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1654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614271" indent="-236258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1488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992284" indent="-236258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1323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275794" indent="-141755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1158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1653807" indent="-141755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1158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079071" indent="-189006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992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457084" indent="-189006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992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2835097" indent="-189006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992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213110" indent="-189006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992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207434"/>
            <a:ext cx="3337894" cy="34631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391543"/>
            <a:ext cx="1258765" cy="1955879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7118128" y="1386135"/>
            <a:ext cx="2331145" cy="2331226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6614098" y="1"/>
            <a:ext cx="1325717" cy="9437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7115537" y="5040489"/>
            <a:ext cx="821642" cy="63006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630222" y="0"/>
            <a:ext cx="567035" cy="9450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220" y="374331"/>
            <a:ext cx="7776041" cy="11580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244" y="1697460"/>
            <a:ext cx="7397205" cy="3469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8396901" y="1480649"/>
            <a:ext cx="819079" cy="25201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09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7401310" y="2666848"/>
            <a:ext cx="3191479" cy="2520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9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559718" y="244525"/>
            <a:ext cx="693042" cy="634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315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4391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</p:sldLayoutIdLst>
  <p:txStyles>
    <p:titleStyle>
      <a:lvl1pPr algn="l" defTabSz="378013" rtl="0" eaLnBrk="1" latinLnBrk="0" hangingPunct="1">
        <a:spcBef>
          <a:spcPct val="0"/>
        </a:spcBef>
        <a:buNone/>
        <a:defRPr sz="3473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3510" indent="-283510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54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614271" indent="-236258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88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945032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23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323045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58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701058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58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071961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58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457084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58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835097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58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213110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58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547" y="504049"/>
            <a:ext cx="8560727" cy="1096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546" y="1733134"/>
            <a:ext cx="8560728" cy="3055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48955" y="4864597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5546" y="4864597"/>
            <a:ext cx="5517278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93226" y="4864597"/>
            <a:ext cx="623048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3875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</p:sldLayoutIdLst>
  <p:txStyles>
    <p:titleStyle>
      <a:lvl1pPr algn="ctr" defTabSz="756026" rtl="0" eaLnBrk="1" latinLnBrk="0" hangingPunct="1">
        <a:lnSpc>
          <a:spcPct val="90000"/>
        </a:lnSpc>
        <a:spcBef>
          <a:spcPct val="0"/>
        </a:spcBef>
        <a:buNone/>
        <a:defRPr sz="2811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120000"/>
        </a:lnSpc>
        <a:spcBef>
          <a:spcPts val="827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1158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120000"/>
        </a:lnSpc>
        <a:spcBef>
          <a:spcPts val="413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93" y="1740690"/>
            <a:ext cx="7739232" cy="39298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78861" cy="56705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797201" cy="5670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59503" y="668143"/>
            <a:ext cx="6580130" cy="8907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3275" y="1696796"/>
            <a:ext cx="6446358" cy="3305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669818" y="4358012"/>
            <a:ext cx="2201682" cy="151209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66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1849795" y="3027226"/>
            <a:ext cx="4866314" cy="148147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6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975" y="136094"/>
            <a:ext cx="526460" cy="266950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4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795439" y="0"/>
            <a:ext cx="37802" cy="5670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690477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r" defTabSz="756026" rtl="0" eaLnBrk="1" latinLnBrk="0" hangingPunct="1">
        <a:lnSpc>
          <a:spcPct val="90000"/>
        </a:lnSpc>
        <a:spcBef>
          <a:spcPct val="0"/>
        </a:spcBef>
        <a:buNone/>
        <a:defRPr sz="2811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84823" indent="-284823" algn="l" defTabSz="756026" rtl="0" eaLnBrk="1" latinLnBrk="0" hangingPunct="1">
        <a:lnSpc>
          <a:spcPct val="120000"/>
        </a:lnSpc>
        <a:spcBef>
          <a:spcPts val="827"/>
        </a:spcBef>
        <a:spcAft>
          <a:spcPts val="496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54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57585" indent="-279572" algn="l" defTabSz="756026" rtl="0" eaLnBrk="1" latinLnBrk="0" hangingPunct="1">
        <a:lnSpc>
          <a:spcPct val="120000"/>
        </a:lnSpc>
        <a:spcBef>
          <a:spcPts val="413"/>
        </a:spcBef>
        <a:spcAft>
          <a:spcPts val="496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88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040849" indent="-284823" algn="l" defTabSz="756026" rtl="0" eaLnBrk="1" latinLnBrk="0" hangingPunct="1">
        <a:lnSpc>
          <a:spcPct val="120000"/>
        </a:lnSpc>
        <a:spcBef>
          <a:spcPts val="413"/>
        </a:spcBef>
        <a:spcAft>
          <a:spcPts val="496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323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413611" indent="-279572" algn="l" defTabSz="756026" rtl="0" eaLnBrk="1" latinLnBrk="0" hangingPunct="1">
        <a:lnSpc>
          <a:spcPct val="120000"/>
        </a:lnSpc>
        <a:spcBef>
          <a:spcPts val="413"/>
        </a:spcBef>
        <a:spcAft>
          <a:spcPts val="496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58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796875" indent="-284823" algn="l" defTabSz="756026" rtl="0" eaLnBrk="1" latinLnBrk="0" hangingPunct="1">
        <a:lnSpc>
          <a:spcPct val="120000"/>
        </a:lnSpc>
        <a:spcBef>
          <a:spcPts val="413"/>
        </a:spcBef>
        <a:spcAft>
          <a:spcPts val="496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992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184915" indent="-279730" algn="l" defTabSz="756026" rtl="0" eaLnBrk="1" latinLnBrk="0" hangingPunct="1">
        <a:lnSpc>
          <a:spcPct val="120000"/>
        </a:lnSpc>
        <a:spcBef>
          <a:spcPts val="413"/>
        </a:spcBef>
        <a:spcAft>
          <a:spcPts val="496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992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570488" indent="-279730" algn="l" defTabSz="756026" rtl="0" eaLnBrk="1" latinLnBrk="0" hangingPunct="1">
        <a:lnSpc>
          <a:spcPct val="120000"/>
        </a:lnSpc>
        <a:spcBef>
          <a:spcPts val="413"/>
        </a:spcBef>
        <a:spcAft>
          <a:spcPts val="496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992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956061" indent="-279730" algn="l" defTabSz="756026" rtl="0" eaLnBrk="1" latinLnBrk="0" hangingPunct="1">
        <a:lnSpc>
          <a:spcPct val="120000"/>
        </a:lnSpc>
        <a:spcBef>
          <a:spcPts val="413"/>
        </a:spcBef>
        <a:spcAft>
          <a:spcPts val="496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992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341635" indent="-279730" algn="l" defTabSz="756026" rtl="0" eaLnBrk="1" latinLnBrk="0" hangingPunct="1">
        <a:lnSpc>
          <a:spcPct val="120000"/>
        </a:lnSpc>
        <a:spcBef>
          <a:spcPts val="413"/>
        </a:spcBef>
        <a:spcAft>
          <a:spcPts val="496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992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7037" y="504049"/>
            <a:ext cx="8376894" cy="120411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037" y="1771173"/>
            <a:ext cx="8376894" cy="30172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02128" y="4854096"/>
            <a:ext cx="1323082" cy="3124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7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7035" y="4854096"/>
            <a:ext cx="6472088" cy="3124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7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8214" y="4854096"/>
            <a:ext cx="455718" cy="3124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7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593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  <p:sldLayoutId id="2147483842" r:id="rId17"/>
  </p:sldLayoutIdLst>
  <p:txStyles>
    <p:titleStyle>
      <a:lvl1pPr algn="l" defTabSz="378013" rtl="0" eaLnBrk="1" latinLnBrk="0" hangingPunct="1">
        <a:spcBef>
          <a:spcPct val="0"/>
        </a:spcBef>
        <a:buNone/>
        <a:defRPr sz="2976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36258" indent="-236258" algn="l" defTabSz="378013" rtl="0" eaLnBrk="1" latinLnBrk="0" hangingPunct="1">
        <a:spcBef>
          <a:spcPts val="0"/>
        </a:spcBef>
        <a:spcAft>
          <a:spcPts val="827"/>
        </a:spcAft>
        <a:buClr>
          <a:schemeClr val="tx1"/>
        </a:buClr>
        <a:buSzPct val="100000"/>
        <a:buFont typeface="Arial"/>
        <a:buChar char="•"/>
        <a:defRPr sz="14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14271" indent="-236258" algn="l" defTabSz="378013" rtl="0" eaLnBrk="1" latinLnBrk="0" hangingPunct="1">
        <a:spcBef>
          <a:spcPts val="0"/>
        </a:spcBef>
        <a:spcAft>
          <a:spcPts val="827"/>
        </a:spcAft>
        <a:buClr>
          <a:schemeClr val="tx1"/>
        </a:buClr>
        <a:buSzPct val="100000"/>
        <a:buFont typeface="Arial"/>
        <a:buChar char="•"/>
        <a:defRPr sz="1323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92284" indent="-236258" algn="l" defTabSz="378013" rtl="0" eaLnBrk="1" latinLnBrk="0" hangingPunct="1">
        <a:spcBef>
          <a:spcPts val="0"/>
        </a:spcBef>
        <a:spcAft>
          <a:spcPts val="827"/>
        </a:spcAft>
        <a:buClr>
          <a:schemeClr val="tx1"/>
        </a:buClr>
        <a:buSzPct val="100000"/>
        <a:buFont typeface="Arial"/>
        <a:buChar char="•"/>
        <a:defRPr sz="115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75794" indent="-141755" algn="l" defTabSz="378013" rtl="0" eaLnBrk="1" latinLnBrk="0" hangingPunct="1">
        <a:spcBef>
          <a:spcPts val="0"/>
        </a:spcBef>
        <a:spcAft>
          <a:spcPts val="827"/>
        </a:spcAft>
        <a:buClr>
          <a:schemeClr val="tx1"/>
        </a:buClr>
        <a:buSzPct val="100000"/>
        <a:buFont typeface="Arial"/>
        <a:buChar char="•"/>
        <a:defRPr sz="992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653807" indent="-141755" algn="l" defTabSz="378013" rtl="0" eaLnBrk="1" latinLnBrk="0" hangingPunct="1">
        <a:spcBef>
          <a:spcPts val="0"/>
        </a:spcBef>
        <a:spcAft>
          <a:spcPts val="827"/>
        </a:spcAft>
        <a:buClr>
          <a:schemeClr val="tx1"/>
        </a:buClr>
        <a:buSzPct val="100000"/>
        <a:buFont typeface="Arial"/>
        <a:buChar char="•"/>
        <a:defRPr sz="992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079071" indent="-189006" algn="l" defTabSz="378013" rtl="0" eaLnBrk="1" latinLnBrk="0" hangingPunct="1">
        <a:spcBef>
          <a:spcPts val="0"/>
        </a:spcBef>
        <a:spcAft>
          <a:spcPts val="827"/>
        </a:spcAft>
        <a:buClr>
          <a:schemeClr val="tx1"/>
        </a:buClr>
        <a:buSzPct val="100000"/>
        <a:buFont typeface="Arial"/>
        <a:buChar char="•"/>
        <a:defRPr sz="992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457084" indent="-189006" algn="l" defTabSz="378013" rtl="0" eaLnBrk="1" latinLnBrk="0" hangingPunct="1">
        <a:spcBef>
          <a:spcPts val="0"/>
        </a:spcBef>
        <a:spcAft>
          <a:spcPts val="827"/>
        </a:spcAft>
        <a:buClr>
          <a:schemeClr val="tx1"/>
        </a:buClr>
        <a:buSzPct val="100000"/>
        <a:buFont typeface="Arial"/>
        <a:buChar char="•"/>
        <a:defRPr sz="992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835097" indent="-189006" algn="l" defTabSz="378013" rtl="0" eaLnBrk="1" latinLnBrk="0" hangingPunct="1">
        <a:spcBef>
          <a:spcPts val="0"/>
        </a:spcBef>
        <a:spcAft>
          <a:spcPts val="827"/>
        </a:spcAft>
        <a:buClr>
          <a:schemeClr val="tx1"/>
        </a:buClr>
        <a:buSzPct val="100000"/>
        <a:buFont typeface="Arial"/>
        <a:buChar char="•"/>
        <a:defRPr sz="992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213110" indent="-189006" algn="l" defTabSz="378013" rtl="0" eaLnBrk="1" latinLnBrk="0" hangingPunct="1">
        <a:spcBef>
          <a:spcPts val="0"/>
        </a:spcBef>
        <a:spcAft>
          <a:spcPts val="827"/>
        </a:spcAft>
        <a:buClr>
          <a:schemeClr val="tx1"/>
        </a:buClr>
        <a:buSzPct val="100000"/>
        <a:buFont typeface="Arial"/>
        <a:buChar char="•"/>
        <a:defRPr sz="992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119186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4149" y="632023"/>
            <a:ext cx="7119441" cy="1069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035" y="1814577"/>
            <a:ext cx="8946555" cy="3327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06841" y="5255760"/>
            <a:ext cx="2406749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7035" y="5255343"/>
            <a:ext cx="6426398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45449" y="315031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892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</p:sldLayoutIdLst>
  <p:txStyles>
    <p:titleStyle>
      <a:lvl1pPr algn="r" defTabSz="756026" rtl="0" eaLnBrk="1" latinLnBrk="0" hangingPunct="1">
        <a:lnSpc>
          <a:spcPct val="90000"/>
        </a:lnSpc>
        <a:spcBef>
          <a:spcPct val="0"/>
        </a:spcBef>
        <a:buNone/>
        <a:defRPr sz="3307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1819" kern="1200">
          <a:solidFill>
            <a:schemeClr val="tx1"/>
          </a:solidFill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301905"/>
            <a:ext cx="8694539" cy="109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6042" y="1509521"/>
            <a:ext cx="8461540" cy="359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43" y="5255760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9207" y="5255760"/>
            <a:ext cx="340221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441" y="5255760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0571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  <p:sldLayoutId id="2147483896" r:id="rId17"/>
  </p:sldLayoutIdLst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sz="4465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9727" y="369758"/>
            <a:ext cx="8741170" cy="802418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727" y="1806176"/>
            <a:ext cx="8733966" cy="3038182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3322" y="4995312"/>
            <a:ext cx="7147322" cy="301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44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18083" y="4995312"/>
            <a:ext cx="1111007" cy="301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44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9089" y="4891563"/>
            <a:ext cx="878214" cy="405653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1654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3495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</p:sldLayoutIdLst>
  <p:txStyles>
    <p:titleStyle>
      <a:lvl1pPr algn="l" defTabSz="378013" rtl="0" eaLnBrk="1" latinLnBrk="0" hangingPunct="1">
        <a:spcBef>
          <a:spcPct val="0"/>
        </a:spcBef>
        <a:buNone/>
        <a:defRPr sz="3307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3510" indent="-283510" algn="l" defTabSz="378013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Font typeface="Wingdings 2" charset="2"/>
        <a:buChar char=""/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614271" indent="-236258" algn="l" defTabSz="378013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Font typeface="Wingdings 2" charset="2"/>
        <a:buChar char=""/>
        <a:defRPr sz="1323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indent="-189006" algn="l" defTabSz="378013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Font typeface="Wingdings 2" charset="2"/>
        <a:buChar char=""/>
        <a:defRPr sz="1158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indent="-189006" algn="l" defTabSz="378013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Font typeface="Wingdings 2" charset="2"/>
        <a:buChar char=""/>
        <a:defRPr sz="992" kern="1200">
          <a:solidFill>
            <a:schemeClr val="tx1"/>
          </a:solidFill>
          <a:latin typeface="+mn-lt"/>
          <a:ea typeface="+mn-ea"/>
          <a:cs typeface="+mn-cs"/>
        </a:defRPr>
      </a:lvl4pPr>
      <a:lvl5pPr marL="1701058" indent="-189006" algn="l" defTabSz="378013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Font typeface="Wingdings 2" charset="2"/>
        <a:buChar char=""/>
        <a:defRPr sz="992" kern="1200">
          <a:solidFill>
            <a:schemeClr val="tx1"/>
          </a:solidFill>
          <a:latin typeface="+mn-lt"/>
          <a:ea typeface="+mn-ea"/>
          <a:cs typeface="+mn-cs"/>
        </a:defRPr>
      </a:lvl5pPr>
      <a:lvl6pPr marL="1984320" indent="-189006" algn="l" defTabSz="378013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Font typeface="Wingdings 2" charset="2"/>
        <a:buChar char=""/>
        <a:defRPr sz="992" kern="1200">
          <a:solidFill>
            <a:schemeClr val="tx1"/>
          </a:solidFill>
          <a:latin typeface="+mn-lt"/>
          <a:ea typeface="+mn-ea"/>
          <a:cs typeface="+mn-cs"/>
        </a:defRPr>
      </a:lvl6pPr>
      <a:lvl7pPr marL="2315040" indent="-189006" algn="l" defTabSz="378013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Font typeface="Wingdings 2" charset="2"/>
        <a:buChar char=""/>
        <a:defRPr sz="992" kern="1200">
          <a:solidFill>
            <a:schemeClr val="tx1"/>
          </a:solidFill>
          <a:latin typeface="+mn-lt"/>
          <a:ea typeface="+mn-ea"/>
          <a:cs typeface="+mn-cs"/>
        </a:defRPr>
      </a:lvl7pPr>
      <a:lvl8pPr marL="2645760" indent="-189006" algn="l" defTabSz="378013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Font typeface="Wingdings 2" charset="2"/>
        <a:buChar char=""/>
        <a:defRPr sz="992" kern="1200">
          <a:solidFill>
            <a:schemeClr val="tx1"/>
          </a:solidFill>
          <a:latin typeface="+mn-lt"/>
          <a:ea typeface="+mn-ea"/>
          <a:cs typeface="+mn-cs"/>
        </a:defRPr>
      </a:lvl8pPr>
      <a:lvl9pPr marL="2976480" indent="-189006" algn="l" defTabSz="378013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Font typeface="Wingdings 2" charset="2"/>
        <a:buChar char=""/>
        <a:defRPr sz="9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4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ov_dokument.docx"/><Relationship Id="rId2" Type="http://schemas.openxmlformats.org/officeDocument/2006/relationships/slideLayout" Target="../slideLayouts/slideLayout18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9.xml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2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books.google.com/books?id=k1I4AQAAIAAJ" TargetMode="External"/><Relationship Id="rId13" Type="http://schemas.openxmlformats.org/officeDocument/2006/relationships/hyperlink" Target="https://en.wikipedia.org/wiki/Special:BookSources/978-0-9843741-9-9" TargetMode="External"/><Relationship Id="rId18" Type="http://schemas.openxmlformats.org/officeDocument/2006/relationships/hyperlink" Target="http://www.metmuseum.org/toah/hd/cgrk/hd_cgrk.htm" TargetMode="External"/><Relationship Id="rId26" Type="http://schemas.openxmlformats.org/officeDocument/2006/relationships/hyperlink" Target="https://books.google.com/books?id=29cK5UzaG1oC" TargetMode="External"/><Relationship Id="rId3" Type="http://schemas.openxmlformats.org/officeDocument/2006/relationships/hyperlink" Target="https://en.wikipedia.org/wiki/International_Standard_Book_Number" TargetMode="External"/><Relationship Id="rId21" Type="http://schemas.openxmlformats.org/officeDocument/2006/relationships/hyperlink" Target="https://en.wikipedia.org/wiki/Special:BookSources/978-0-8248-2328-3" TargetMode="External"/><Relationship Id="rId34" Type="http://schemas.openxmlformats.org/officeDocument/2006/relationships/hyperlink" Target="https://en.wikipedia.org/wiki/Special:BookSources/978-2-221-06707-9" TargetMode="External"/><Relationship Id="rId7" Type="http://schemas.openxmlformats.org/officeDocument/2006/relationships/hyperlink" Target="https://en.wikipedia.org/wiki/Special:BookSources/978-3-0343-0040-7" TargetMode="External"/><Relationship Id="rId12" Type="http://schemas.openxmlformats.org/officeDocument/2006/relationships/hyperlink" Target="https://books.google.com/books?id=FIhad8oJ3nwC" TargetMode="External"/><Relationship Id="rId17" Type="http://schemas.openxmlformats.org/officeDocument/2006/relationships/hyperlink" Target="https://en.wikipedia.org/wiki/Special:BookSources/978-1-56792-330-8" TargetMode="External"/><Relationship Id="rId25" Type="http://schemas.openxmlformats.org/officeDocument/2006/relationships/hyperlink" Target="https://en.wikipedia.org/wiki/Jean_Denis_Attiret" TargetMode="External"/><Relationship Id="rId33" Type="http://schemas.openxmlformats.org/officeDocument/2006/relationships/hyperlink" Target="https://en.wikipedia.org/wiki/Special:BookSources/978-2-7324-4038-5" TargetMode="External"/><Relationship Id="rId2" Type="http://schemas.openxmlformats.org/officeDocument/2006/relationships/hyperlink" Target="https://books.google.com/books?id=1z9wlhscZFgC" TargetMode="External"/><Relationship Id="rId16" Type="http://schemas.openxmlformats.org/officeDocument/2006/relationships/hyperlink" Target="https://books.google.com/books?id=RO6oOWxhA_gC" TargetMode="External"/><Relationship Id="rId20" Type="http://schemas.openxmlformats.org/officeDocument/2006/relationships/hyperlink" Target="https://books.google.com/books?id=zq6pk1xQqKYC" TargetMode="External"/><Relationship Id="rId29" Type="http://schemas.openxmlformats.org/officeDocument/2006/relationships/hyperlink" Target="https://en.wikipedia.org/wiki/Special:BookSources/978-0-7112-2630-2" TargetMode="External"/><Relationship Id="rId1" Type="http://schemas.openxmlformats.org/officeDocument/2006/relationships/slideLayout" Target="../slideLayouts/slideLayout254.xml"/><Relationship Id="rId6" Type="http://schemas.openxmlformats.org/officeDocument/2006/relationships/hyperlink" Target="https://books.google.com/books?id=_yxcEXzLXf0C" TargetMode="External"/><Relationship Id="rId11" Type="http://schemas.openxmlformats.org/officeDocument/2006/relationships/hyperlink" Target="https://en.wikipedia.org/wiki/Special:BookSources/978-0-07-065339-9" TargetMode="External"/><Relationship Id="rId24" Type="http://schemas.openxmlformats.org/officeDocument/2006/relationships/hyperlink" Target="https://books.google.com/books?id=WOkCAAAAYAAJ" TargetMode="External"/><Relationship Id="rId32" Type="http://schemas.openxmlformats.org/officeDocument/2006/relationships/hyperlink" Target="https://en.wikipedia.org/wiki/Special:BookSources/978-7-80228-508-8" TargetMode="External"/><Relationship Id="rId5" Type="http://schemas.openxmlformats.org/officeDocument/2006/relationships/hyperlink" Target="https://en.wikisource.org/wiki/The_Travels_of_Marco_Polo/Book_1/Chapter_61" TargetMode="External"/><Relationship Id="rId15" Type="http://schemas.openxmlformats.org/officeDocument/2006/relationships/hyperlink" Target="http://depts.washington.edu/chinaciv/home/3garsocl.htm" TargetMode="External"/><Relationship Id="rId23" Type="http://schemas.openxmlformats.org/officeDocument/2006/relationships/hyperlink" Target="https://en.wikipedia.org/wiki/Louis_le_Comte" TargetMode="External"/><Relationship Id="rId28" Type="http://schemas.openxmlformats.org/officeDocument/2006/relationships/hyperlink" Target="https://books.google.com/books?id=dgsfa13J2OIC" TargetMode="External"/><Relationship Id="rId10" Type="http://schemas.openxmlformats.org/officeDocument/2006/relationships/hyperlink" Target="https://archive.org/details/landscapedesigni00tsuf" TargetMode="External"/><Relationship Id="rId19" Type="http://schemas.openxmlformats.org/officeDocument/2006/relationships/hyperlink" Target="http://depts.washington.edu/chinaciv/home/3garhist.htm" TargetMode="External"/><Relationship Id="rId31" Type="http://schemas.openxmlformats.org/officeDocument/2006/relationships/hyperlink" Target="https://books.google.com/books?id=GB5AAAAAcAAJ" TargetMode="External"/><Relationship Id="rId4" Type="http://schemas.openxmlformats.org/officeDocument/2006/relationships/hyperlink" Target="https://en.wikipedia.org/wiki/Special:BookSources/978-1-4327-4197-6" TargetMode="External"/><Relationship Id="rId9" Type="http://schemas.openxmlformats.org/officeDocument/2006/relationships/hyperlink" Target="https://en.wikipedia.org/wiki/Special:BookSources/978-1-55670-929-6" TargetMode="External"/><Relationship Id="rId14" Type="http://schemas.openxmlformats.org/officeDocument/2006/relationships/hyperlink" Target="http://www.tandfonline.com/doi/full/10.1080/18626033.2015.1058570" TargetMode="External"/><Relationship Id="rId22" Type="http://schemas.openxmlformats.org/officeDocument/2006/relationships/hyperlink" Target="https://en.wikipedia.org/wiki/Dream_of_the_Red_Chamber" TargetMode="External"/><Relationship Id="rId27" Type="http://schemas.openxmlformats.org/officeDocument/2006/relationships/hyperlink" Target="https://en.wikipedia.org/wiki/Special:BookSources/978-0-8047-5945-8" TargetMode="External"/><Relationship Id="rId30" Type="http://schemas.openxmlformats.org/officeDocument/2006/relationships/hyperlink" Target="https://en.wikipedia.org/wiki/William_Chambers_(architect)" TargetMode="External"/><Relationship Id="rId35" Type="http://schemas.openxmlformats.org/officeDocument/2006/relationships/hyperlink" Target="https://en.wikipedia.org/wiki/Special:BookSources/978-2-84279-142-1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144000" y="3194280"/>
            <a:ext cx="8999640" cy="141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spc="-1" dirty="0" smtClean="0">
                <a:latin typeface="Arial"/>
              </a:rPr>
              <a:t>likovna umetnost</a:t>
            </a:r>
            <a:r>
              <a:rPr lang="sl-SI" sz="4400" b="0" strike="noStrike" spc="-1" dirty="0" smtClean="0">
                <a:latin typeface="Arial"/>
              </a:rPr>
              <a:t>: </a:t>
            </a:r>
            <a:r>
              <a:rPr lang="sl-SI" sz="4400" b="0" strike="noStrike" spc="-1" dirty="0">
                <a:latin typeface="Arial"/>
              </a:rPr>
              <a:t>kitajska umetnost</a:t>
            </a:r>
          </a:p>
        </p:txBody>
      </p:sp>
      <p:sp>
        <p:nvSpPr>
          <p:cNvPr id="117" name="CustomShape 2"/>
          <p:cNvSpPr/>
          <p:nvPr/>
        </p:nvSpPr>
        <p:spPr>
          <a:xfrm>
            <a:off x="4032000" y="4725720"/>
            <a:ext cx="6047640" cy="60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sl-SI" sz="1800" b="0" strike="noStrike" spc="-1" dirty="0">
                <a:latin typeface="Arial"/>
              </a:rPr>
              <a:t>Anton </a:t>
            </a:r>
            <a:r>
              <a:rPr lang="sl-SI" sz="1800" b="0" strike="noStrike" spc="-1" dirty="0" smtClean="0">
                <a:latin typeface="Arial"/>
              </a:rPr>
              <a:t>Luka </a:t>
            </a:r>
            <a:r>
              <a:rPr lang="sl-SI" sz="1800" b="0" strike="noStrike" spc="-1" dirty="0" err="1">
                <a:latin typeface="Arial"/>
              </a:rPr>
              <a:t>Šijanec</a:t>
            </a:r>
            <a:r>
              <a:rPr lang="sl-SI" sz="1800" b="0" strike="noStrike" spc="-1" dirty="0">
                <a:latin typeface="Arial"/>
              </a:rPr>
              <a:t>, 1. a, </a:t>
            </a:r>
            <a:r>
              <a:rPr lang="sl-SI" spc="-1" dirty="0" smtClean="0">
                <a:latin typeface="Arial"/>
              </a:rPr>
              <a:t>petnajstega oktobra </a:t>
            </a:r>
            <a:r>
              <a:rPr lang="sl-SI" sz="1800" b="0" i="1" strike="noStrike" spc="-1" dirty="0" smtClean="0">
                <a:latin typeface="Arial"/>
              </a:rPr>
              <a:t>MMXIX</a:t>
            </a:r>
            <a:r>
              <a:rPr lang="sl-SI" sz="1800" b="0" i="1" strike="noStrike" spc="-1" dirty="0">
                <a:latin typeface="Arial"/>
              </a:rPr>
              <a:t>.</a:t>
            </a:r>
            <a:endParaRPr lang="sl-SI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likovna umetnost</a:t>
            </a:r>
          </a:p>
        </p:txBody>
      </p:sp>
      <p:pic>
        <p:nvPicPr>
          <p:cNvPr id="151" name="Slika 150"/>
          <p:cNvPicPr/>
          <p:nvPr/>
        </p:nvPicPr>
        <p:blipFill>
          <a:blip r:embed="rId2"/>
          <a:stretch/>
        </p:blipFill>
        <p:spPr>
          <a:xfrm>
            <a:off x="3816000" y="2632680"/>
            <a:ext cx="2876040" cy="3038040"/>
          </a:xfrm>
          <a:prstGeom prst="rect">
            <a:avLst/>
          </a:prstGeom>
          <a:ln>
            <a:noFill/>
          </a:ln>
        </p:spPr>
      </p:pic>
      <p:pic>
        <p:nvPicPr>
          <p:cNvPr id="152" name="Slika 151"/>
          <p:cNvPicPr/>
          <p:nvPr/>
        </p:nvPicPr>
        <p:blipFill>
          <a:blip r:embed="rId3"/>
          <a:stretch/>
        </p:blipFill>
        <p:spPr>
          <a:xfrm>
            <a:off x="6704640" y="360"/>
            <a:ext cx="3376080" cy="5670360"/>
          </a:xfrm>
          <a:prstGeom prst="rect">
            <a:avLst/>
          </a:prstGeom>
          <a:ln>
            <a:noFill/>
          </a:ln>
        </p:spPr>
      </p:pic>
      <p:sp>
        <p:nvSpPr>
          <p:cNvPr id="153" name="TextShape 2"/>
          <p:cNvSpPr txBox="1"/>
          <p:nvPr/>
        </p:nvSpPr>
        <p:spPr>
          <a:xfrm>
            <a:off x="5254020" y="756000"/>
            <a:ext cx="1368000" cy="162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z="1800" b="0" strike="noStrike" spc="-1" dirty="0">
                <a:latin typeface="Arial"/>
              </a:rPr>
              <a:t>satirična in politična, komična, akcijska,</a:t>
            </a:r>
          </a:p>
          <a:p>
            <a:r>
              <a:rPr lang="sl-SI" sz="1800" b="0" strike="noStrike" spc="-1" dirty="0">
                <a:latin typeface="Arial"/>
              </a:rPr>
              <a:t>otroška </a:t>
            </a:r>
            <a:r>
              <a:rPr lang="sl-SI" sz="1800" b="0" strike="noStrike" spc="-1" dirty="0" err="1">
                <a:latin typeface="Arial"/>
              </a:rPr>
              <a:t>manhua</a:t>
            </a:r>
            <a:r>
              <a:rPr lang="sl-SI" sz="1800" b="0" strike="noStrike" spc="-1" dirty="0">
                <a:latin typeface="Arial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  <p:bldP spid="1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film</a:t>
            </a:r>
          </a:p>
        </p:txBody>
      </p:sp>
      <p:pic>
        <p:nvPicPr>
          <p:cNvPr id="155" name="Slika 154"/>
          <p:cNvPicPr/>
          <p:nvPr/>
        </p:nvPicPr>
        <p:blipFill>
          <a:blip r:embed="rId2"/>
          <a:stretch/>
        </p:blipFill>
        <p:spPr>
          <a:xfrm>
            <a:off x="5688000" y="1368000"/>
            <a:ext cx="2230920" cy="1657800"/>
          </a:xfrm>
          <a:prstGeom prst="rect">
            <a:avLst/>
          </a:prstGeom>
          <a:ln>
            <a:noFill/>
          </a:ln>
        </p:spPr>
      </p:pic>
      <p:pic>
        <p:nvPicPr>
          <p:cNvPr id="156" name="Slika 155"/>
          <p:cNvPicPr/>
          <p:nvPr/>
        </p:nvPicPr>
        <p:blipFill>
          <a:blip r:embed="rId3"/>
          <a:stretch/>
        </p:blipFill>
        <p:spPr>
          <a:xfrm>
            <a:off x="7840800" y="0"/>
            <a:ext cx="2238120" cy="2495160"/>
          </a:xfrm>
          <a:prstGeom prst="rect">
            <a:avLst/>
          </a:prstGeom>
          <a:ln>
            <a:noFill/>
          </a:ln>
        </p:spPr>
      </p:pic>
      <p:pic>
        <p:nvPicPr>
          <p:cNvPr id="157" name="Slika 156"/>
          <p:cNvPicPr/>
          <p:nvPr/>
        </p:nvPicPr>
        <p:blipFill>
          <a:blip r:embed="rId4"/>
          <a:stretch/>
        </p:blipFill>
        <p:spPr>
          <a:xfrm>
            <a:off x="5832000" y="0"/>
            <a:ext cx="1078560" cy="1554120"/>
          </a:xfrm>
          <a:prstGeom prst="rect">
            <a:avLst/>
          </a:prstGeom>
          <a:ln>
            <a:noFill/>
          </a:ln>
        </p:spPr>
      </p:pic>
      <p:pic>
        <p:nvPicPr>
          <p:cNvPr id="158" name="Slika 157"/>
          <p:cNvPicPr/>
          <p:nvPr/>
        </p:nvPicPr>
        <p:blipFill>
          <a:blip r:embed="rId5"/>
          <a:stretch/>
        </p:blipFill>
        <p:spPr>
          <a:xfrm>
            <a:off x="1641240" y="0"/>
            <a:ext cx="4190760" cy="2476080"/>
          </a:xfrm>
          <a:prstGeom prst="rect">
            <a:avLst/>
          </a:prstGeom>
          <a:ln>
            <a:noFill/>
          </a:ln>
        </p:spPr>
      </p:pic>
      <p:pic>
        <p:nvPicPr>
          <p:cNvPr id="159" name="Slika 158"/>
          <p:cNvPicPr/>
          <p:nvPr/>
        </p:nvPicPr>
        <p:blipFill>
          <a:blip r:embed="rId6"/>
          <a:stretch/>
        </p:blipFill>
        <p:spPr>
          <a:xfrm>
            <a:off x="72000" y="2808000"/>
            <a:ext cx="3580920" cy="2704680"/>
          </a:xfrm>
          <a:prstGeom prst="rect">
            <a:avLst/>
          </a:prstGeom>
          <a:ln>
            <a:noFill/>
          </a:ln>
        </p:spPr>
      </p:pic>
      <p:pic>
        <p:nvPicPr>
          <p:cNvPr id="160" name="Slika 159"/>
          <p:cNvPicPr/>
          <p:nvPr/>
        </p:nvPicPr>
        <p:blipFill>
          <a:blip r:embed="rId7"/>
          <a:stretch/>
        </p:blipFill>
        <p:spPr>
          <a:xfrm>
            <a:off x="3600000" y="3168000"/>
            <a:ext cx="3704760" cy="2590560"/>
          </a:xfrm>
          <a:prstGeom prst="rect">
            <a:avLst/>
          </a:prstGeom>
          <a:ln>
            <a:noFill/>
          </a:ln>
        </p:spPr>
      </p:pic>
      <p:pic>
        <p:nvPicPr>
          <p:cNvPr id="161" name="Slika 160"/>
          <p:cNvPicPr/>
          <p:nvPr/>
        </p:nvPicPr>
        <p:blipFill>
          <a:blip r:embed="rId8"/>
          <a:stretch/>
        </p:blipFill>
        <p:spPr>
          <a:xfrm>
            <a:off x="7848000" y="2383920"/>
            <a:ext cx="2304000" cy="3391560"/>
          </a:xfrm>
          <a:prstGeom prst="rect">
            <a:avLst/>
          </a:prstGeom>
          <a:ln>
            <a:noFill/>
          </a:ln>
        </p:spPr>
      </p:pic>
      <p:sp>
        <p:nvSpPr>
          <p:cNvPr id="162" name="TextShape 2"/>
          <p:cNvSpPr txBox="1"/>
          <p:nvPr/>
        </p:nvSpPr>
        <p:spPr>
          <a:xfrm>
            <a:off x="288000" y="1296000"/>
            <a:ext cx="1177006" cy="162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z="1800" b="0" strike="noStrike" spc="-1" dirty="0">
                <a:latin typeface="Arial"/>
              </a:rPr>
              <a:t>1. zlata doba 1930</a:t>
            </a:r>
          </a:p>
          <a:p>
            <a:r>
              <a:rPr lang="sl-SI" sz="1800" b="0" strike="noStrike" spc="-1" dirty="0">
                <a:latin typeface="Arial"/>
              </a:rPr>
              <a:t>2. 1945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1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44000" y="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glasba</a:t>
            </a:r>
          </a:p>
        </p:txBody>
      </p:sp>
      <p:graphicFrame>
        <p:nvGraphicFramePr>
          <p:cNvPr id="164" name="Object 2"/>
          <p:cNvGraphicFramePr/>
          <p:nvPr>
            <p:extLst>
              <p:ext uri="{D42A27DB-BD31-4B8C-83A1-F6EECF244321}">
                <p14:modId xmlns:p14="http://schemas.microsoft.com/office/powerpoint/2010/main" val="1340136093"/>
              </p:ext>
            </p:extLst>
          </p:nvPr>
        </p:nvGraphicFramePr>
        <p:xfrm>
          <a:off x="10080625" y="3966300"/>
          <a:ext cx="3468960" cy="610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r:id="rId3" imgW="0" imgH="0" progId="Word.Document.12">
                  <p:embed/>
                </p:oleObj>
              </mc:Choice>
              <mc:Fallback>
                <p:oleObj r:id="rId3" imgW="0" imgH="0" progId="Word.Document.12">
                  <p:embed/>
                  <p:pic>
                    <p:nvPicPr>
                      <p:cNvPr id="165" name="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10080625" y="3966300"/>
                        <a:ext cx="3468960" cy="61092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" name="TextShape 3"/>
          <p:cNvSpPr txBox="1"/>
          <p:nvPr/>
        </p:nvSpPr>
        <p:spPr>
          <a:xfrm>
            <a:off x="288000" y="1152000"/>
            <a:ext cx="9504000" cy="111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z="1800" b="0" strike="noStrike" spc="-1" dirty="0">
                <a:latin typeface="Arial"/>
              </a:rPr>
              <a:t>--&gt; tradicionalna: </a:t>
            </a:r>
            <a:r>
              <a:rPr lang="sl-SI" sz="1800" b="0" strike="noStrike" spc="-1" dirty="0" err="1">
                <a:latin typeface="Arial"/>
              </a:rPr>
              <a:t>yayue</a:t>
            </a:r>
            <a:r>
              <a:rPr lang="sl-SI" sz="1800" b="0" strike="noStrike" spc="-1" dirty="0">
                <a:latin typeface="Arial"/>
              </a:rPr>
              <a:t> ~1900 (</a:t>
            </a:r>
            <a:r>
              <a:rPr lang="sl-SI" sz="1800" b="0" strike="noStrike" spc="-1" dirty="0" err="1">
                <a:latin typeface="Arial"/>
              </a:rPr>
              <a:t>Konfucijska</a:t>
            </a:r>
            <a:r>
              <a:rPr lang="sl-SI" sz="1800" b="0" strike="noStrike" spc="-1" dirty="0">
                <a:latin typeface="Arial"/>
              </a:rPr>
              <a:t> ritualna </a:t>
            </a:r>
            <a:r>
              <a:rPr lang="sl-SI" sz="1800" b="0" strike="noStrike" spc="-1" dirty="0" err="1">
                <a:latin typeface="Arial"/>
              </a:rPr>
              <a:t>yayue</a:t>
            </a:r>
            <a:r>
              <a:rPr lang="sl-SI" sz="1800" b="0" strike="noStrike" spc="-1" dirty="0">
                <a:latin typeface="Arial"/>
              </a:rPr>
              <a:t> 1925 š.ga/</a:t>
            </a:r>
            <a:r>
              <a:rPr lang="sl-SI" sz="1800" b="0" strike="noStrike" spc="-1" dirty="0" err="1">
                <a:latin typeface="Arial"/>
              </a:rPr>
              <a:t>yayue</a:t>
            </a:r>
            <a:r>
              <a:rPr lang="sl-SI" sz="1800" b="0" strike="noStrike" spc="-1" dirty="0">
                <a:latin typeface="Arial"/>
              </a:rPr>
              <a:t>)</a:t>
            </a:r>
          </a:p>
          <a:p>
            <a:r>
              <a:rPr lang="sl-SI" sz="1800" b="0" strike="noStrike" spc="-1" dirty="0">
                <a:latin typeface="Arial"/>
              </a:rPr>
              <a:t>	</a:t>
            </a:r>
            <a:r>
              <a:rPr lang="sl-SI" sz="1800" b="0" strike="noStrike" spc="-1" dirty="0" err="1">
                <a:latin typeface="Arial"/>
              </a:rPr>
              <a:t>guoyue</a:t>
            </a:r>
            <a:r>
              <a:rPr lang="sl-SI" sz="1800" b="0" strike="noStrike" spc="-1" dirty="0">
                <a:latin typeface="Arial"/>
              </a:rPr>
              <a:t> (modernejša tradicionalna) -&gt; večji orkestri -&gt; 20. st., din. </a:t>
            </a:r>
            <a:r>
              <a:rPr lang="sl-SI" sz="1800" b="0" strike="noStrike" spc="-1" dirty="0" err="1">
                <a:latin typeface="Arial"/>
              </a:rPr>
              <a:t>Qing</a:t>
            </a:r>
            <a:r>
              <a:rPr lang="sl-SI" sz="1800" b="0" strike="noStrike" spc="-1" dirty="0">
                <a:latin typeface="Arial"/>
              </a:rPr>
              <a:t> (š.ga/</a:t>
            </a:r>
            <a:r>
              <a:rPr lang="sl-SI" sz="1800" b="0" strike="noStrike" spc="-1" dirty="0" err="1">
                <a:latin typeface="Arial"/>
              </a:rPr>
              <a:t>guoyue</a:t>
            </a:r>
            <a:r>
              <a:rPr lang="sl-SI" sz="1800" b="0" strike="noStrike" spc="-1" dirty="0">
                <a:latin typeface="Arial"/>
              </a:rPr>
              <a:t>)</a:t>
            </a:r>
          </a:p>
          <a:p>
            <a:r>
              <a:rPr lang="sl-SI" sz="1800" b="0" strike="noStrike" spc="-1" dirty="0">
                <a:latin typeface="Arial"/>
              </a:rPr>
              <a:t>--&gt; c-pop: kitajski pop ~~1930, porast 2010 (š.ga/gmp3, š.ga/</a:t>
            </a:r>
            <a:r>
              <a:rPr lang="sl-SI" sz="1800" b="0" strike="noStrike" spc="-1" dirty="0" err="1">
                <a:latin typeface="Arial"/>
              </a:rPr>
              <a:t>cpop</a:t>
            </a:r>
            <a:r>
              <a:rPr lang="sl-SI" sz="1800" b="0" strike="noStrike" spc="-1" dirty="0">
                <a:latin typeface="Arial"/>
              </a:rPr>
              <a:t>, 1940)</a:t>
            </a:r>
          </a:p>
          <a:p>
            <a:r>
              <a:rPr lang="sl-SI" sz="1800" b="0" strike="noStrike" spc="-1" dirty="0">
                <a:latin typeface="Arial"/>
              </a:rPr>
              <a:t>--&gt; kitajski rock: </a:t>
            </a:r>
            <a:r>
              <a:rPr lang="sl-SI" sz="1800" b="0" strike="noStrike" spc="-1" dirty="0" err="1">
                <a:latin typeface="Arial"/>
              </a:rPr>
              <a:t>Cui</a:t>
            </a:r>
            <a:r>
              <a:rPr lang="sl-SI" sz="1800" b="0" strike="noStrike" spc="-1" dirty="0">
                <a:latin typeface="Arial"/>
              </a:rPr>
              <a:t> </a:t>
            </a:r>
            <a:r>
              <a:rPr lang="sl-SI" sz="1800" b="0" strike="noStrike" spc="-1" dirty="0" err="1">
                <a:latin typeface="Arial"/>
              </a:rPr>
              <a:t>Jian</a:t>
            </a:r>
            <a:r>
              <a:rPr lang="sl-SI" sz="1800" b="0" strike="noStrike" spc="-1" dirty="0">
                <a:latin typeface="Arial"/>
              </a:rPr>
              <a:t>, 80a, </a:t>
            </a:r>
            <a:r>
              <a:rPr lang="sl-SI" sz="1800" b="0" strike="noStrike" spc="-1" dirty="0" err="1">
                <a:latin typeface="Arial"/>
              </a:rPr>
              <a:t>DnB</a:t>
            </a:r>
            <a:r>
              <a:rPr lang="sl-SI" sz="1800" b="0" strike="noStrike" spc="-1" dirty="0">
                <a:latin typeface="Arial"/>
              </a:rPr>
              <a:t>, (š.ga/</a:t>
            </a:r>
            <a:r>
              <a:rPr lang="sl-SI" sz="1800" b="0" strike="noStrike" spc="-1" dirty="0" err="1">
                <a:latin typeface="Arial"/>
              </a:rPr>
              <a:t>kitajrock</a:t>
            </a:r>
            <a:r>
              <a:rPr lang="sl-SI" sz="1800" b="0" strike="noStrike" spc="-1" dirty="0">
                <a:latin typeface="Arial"/>
              </a:rPr>
              <a:t> 2005)</a:t>
            </a:r>
          </a:p>
        </p:txBody>
      </p:sp>
      <p:pic>
        <p:nvPicPr>
          <p:cNvPr id="167" name="Slika 166"/>
          <p:cNvPicPr/>
          <p:nvPr/>
        </p:nvPicPr>
        <p:blipFill>
          <a:blip r:embed="rId5"/>
          <a:stretch/>
        </p:blipFill>
        <p:spPr>
          <a:xfrm>
            <a:off x="4752000" y="2578680"/>
            <a:ext cx="5327640" cy="2996640"/>
          </a:xfrm>
          <a:prstGeom prst="rect">
            <a:avLst/>
          </a:prstGeom>
          <a:ln>
            <a:noFill/>
          </a:ln>
        </p:spPr>
      </p:pic>
      <p:pic>
        <p:nvPicPr>
          <p:cNvPr id="168" name="Slika 167"/>
          <p:cNvPicPr/>
          <p:nvPr/>
        </p:nvPicPr>
        <p:blipFill>
          <a:blip r:embed="rId6"/>
          <a:stretch/>
        </p:blipFill>
        <p:spPr>
          <a:xfrm>
            <a:off x="0" y="2575648"/>
            <a:ext cx="2266950" cy="302271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/>
      <p:bldP spid="1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lika 170"/>
          <p:cNvPicPr/>
          <p:nvPr/>
        </p:nvPicPr>
        <p:blipFill>
          <a:blip r:embed="rId2"/>
          <a:stretch/>
        </p:blipFill>
        <p:spPr>
          <a:xfrm>
            <a:off x="5866920" y="360"/>
            <a:ext cx="4212720" cy="5670360"/>
          </a:xfrm>
          <a:prstGeom prst="rect">
            <a:avLst/>
          </a:prstGeom>
          <a:ln>
            <a:noFill/>
          </a:ln>
        </p:spPr>
      </p:pic>
      <p:sp>
        <p:nvSpPr>
          <p:cNvPr id="172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igra</a:t>
            </a:r>
          </a:p>
        </p:txBody>
      </p:sp>
      <p:sp>
        <p:nvSpPr>
          <p:cNvPr id="173" name="CustomShape 2"/>
          <p:cNvSpPr/>
          <p:nvPr/>
        </p:nvSpPr>
        <p:spPr>
          <a:xfrm>
            <a:off x="504000" y="1326600"/>
            <a:ext cx="9575640" cy="43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opera (</a:t>
            </a:r>
            <a:r>
              <a:rPr lang="sl-SI" sz="3200" b="0" strike="noStrike" spc="-1" dirty="0" err="1">
                <a:latin typeface="Arial"/>
              </a:rPr>
              <a:t>kunqu</a:t>
            </a:r>
            <a:r>
              <a:rPr lang="sl-SI" sz="3200" b="0" strike="noStrike" spc="-1" dirty="0">
                <a:latin typeface="Arial"/>
              </a:rPr>
              <a:t>, pekinška) </a:t>
            </a:r>
            <a:r>
              <a:rPr lang="sl-SI" sz="3200" b="0" strike="noStrike" spc="-1" dirty="0" err="1">
                <a:latin typeface="Arial"/>
              </a:rPr>
              <a:t>posvečina</a:t>
            </a:r>
            <a:r>
              <a:rPr lang="sl-SI" sz="3200" b="0" strike="noStrike" spc="-1" dirty="0">
                <a:latin typeface="Arial"/>
              </a:rPr>
              <a:t> vladarjem (</a:t>
            </a:r>
            <a:r>
              <a:rPr lang="sl-SI" sz="3200" b="0" strike="noStrike" spc="-1" dirty="0" err="1">
                <a:latin typeface="Arial"/>
              </a:rPr>
              <a:t>Qing</a:t>
            </a:r>
            <a:r>
              <a:rPr lang="sl-SI" sz="3200" b="0" strike="noStrike" spc="-1" dirty="0">
                <a:latin typeface="Arial"/>
              </a:rPr>
              <a:t>, </a:t>
            </a:r>
            <a:r>
              <a:rPr lang="sl-SI" sz="3200" b="0" strike="noStrike" spc="-1" dirty="0" err="1">
                <a:latin typeface="Arial"/>
              </a:rPr>
              <a:t>Tang</a:t>
            </a:r>
            <a:r>
              <a:rPr lang="sl-SI" sz="3200" b="0" strike="noStrike" spc="-1" dirty="0">
                <a:latin typeface="Arial"/>
              </a:rPr>
              <a:t>, </a:t>
            </a:r>
            <a:r>
              <a:rPr lang="sl-SI" sz="3200" b="0" strike="noStrike" spc="-1" dirty="0" err="1">
                <a:latin typeface="Arial"/>
              </a:rPr>
              <a:t>Ming</a:t>
            </a:r>
            <a:r>
              <a:rPr lang="sl-SI" sz="3200" b="0" strike="noStrike" spc="-1" dirty="0">
                <a:latin typeface="Arial"/>
              </a:rPr>
              <a:t>), komedija (</a:t>
            </a:r>
            <a:r>
              <a:rPr lang="sl-SI" sz="3200" b="0" strike="noStrike" spc="-1" dirty="0" err="1">
                <a:latin typeface="Arial"/>
              </a:rPr>
              <a:t>xiangsheng</a:t>
            </a:r>
            <a:r>
              <a:rPr lang="sl-SI" sz="3200" b="0" strike="noStrike" spc="-1" dirty="0">
                <a:latin typeface="Arial"/>
              </a:rPr>
              <a:t>), </a:t>
            </a:r>
            <a:r>
              <a:rPr lang="sl-SI" sz="3200" b="0" strike="noStrike" spc="-1" dirty="0" err="1">
                <a:latin typeface="Arial"/>
              </a:rPr>
              <a:t>shuochang</a:t>
            </a:r>
            <a:r>
              <a:rPr lang="sl-SI" sz="3200" b="0" strike="noStrike" spc="-1" dirty="0">
                <a:latin typeface="Arial"/>
              </a:rPr>
              <a:t> (pripovedništvo), plesi (leva in zmaja), drama (</a:t>
            </a:r>
            <a:r>
              <a:rPr lang="sl-SI" sz="3200" b="0" strike="noStrike" spc="-1" dirty="0" err="1">
                <a:latin typeface="Arial"/>
              </a:rPr>
              <a:t>yuan</a:t>
            </a:r>
            <a:r>
              <a:rPr lang="sl-SI" sz="3200" b="0" strike="noStrike" spc="-1" dirty="0">
                <a:latin typeface="Arial"/>
              </a:rPr>
              <a:t>) --&gt; </a:t>
            </a:r>
            <a:r>
              <a:rPr lang="sl-SI" sz="3200" b="0" strike="noStrike" spc="-1" dirty="0" err="1">
                <a:latin typeface="Arial"/>
              </a:rPr>
              <a:t>makeup</a:t>
            </a:r>
            <a:r>
              <a:rPr lang="sl-SI" sz="3200" b="0" strike="noStrike" spc="-1" dirty="0">
                <a:latin typeface="Arial"/>
              </a:rPr>
              <a:t>, kostumi, okraski</a:t>
            </a:r>
          </a:p>
        </p:txBody>
      </p:sp>
      <p:pic>
        <p:nvPicPr>
          <p:cNvPr id="174" name="Slika 173"/>
          <p:cNvPicPr/>
          <p:nvPr/>
        </p:nvPicPr>
        <p:blipFill>
          <a:blip r:embed="rId3"/>
          <a:stretch/>
        </p:blipFill>
        <p:spPr>
          <a:xfrm>
            <a:off x="0" y="3610800"/>
            <a:ext cx="3120840" cy="2059920"/>
          </a:xfrm>
          <a:prstGeom prst="rect">
            <a:avLst/>
          </a:prstGeom>
          <a:ln>
            <a:noFill/>
          </a:ln>
        </p:spPr>
      </p:pic>
      <p:pic>
        <p:nvPicPr>
          <p:cNvPr id="175" name="Slika 174"/>
          <p:cNvPicPr/>
          <p:nvPr/>
        </p:nvPicPr>
        <p:blipFill>
          <a:blip r:embed="rId4"/>
          <a:stretch/>
        </p:blipFill>
        <p:spPr>
          <a:xfrm>
            <a:off x="3120840" y="3286080"/>
            <a:ext cx="3178080" cy="2383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/>
      <p:bldP spid="1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lika 175"/>
          <p:cNvPicPr/>
          <p:nvPr/>
        </p:nvPicPr>
        <p:blipFill>
          <a:blip r:embed="rId2"/>
          <a:stretch/>
        </p:blipFill>
        <p:spPr>
          <a:xfrm>
            <a:off x="2520000" y="0"/>
            <a:ext cx="7559280" cy="5670360"/>
          </a:xfrm>
          <a:prstGeom prst="rect">
            <a:avLst/>
          </a:prstGeom>
          <a:ln>
            <a:noFill/>
          </a:ln>
        </p:spPr>
      </p:pic>
      <p:sp>
        <p:nvSpPr>
          <p:cNvPr id="177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spc="-1" dirty="0">
                <a:latin typeface="Arial"/>
              </a:rPr>
              <a:t>a</a:t>
            </a:r>
            <a:r>
              <a:rPr lang="sl-SI" sz="4400" b="0" strike="noStrike" spc="-1" dirty="0" smtClean="0">
                <a:latin typeface="Arial"/>
              </a:rPr>
              <a:t>rhitektura - urbanistična</a:t>
            </a:r>
            <a:endParaRPr lang="sl-SI" sz="4400" b="0" strike="noStrike" spc="-1" dirty="0">
              <a:latin typeface="Arial"/>
            </a:endParaRPr>
          </a:p>
        </p:txBody>
      </p:sp>
      <p:sp>
        <p:nvSpPr>
          <p:cNvPr id="178" name="TextShape 2"/>
          <p:cNvSpPr txBox="1"/>
          <p:nvPr/>
        </p:nvSpPr>
        <p:spPr>
          <a:xfrm>
            <a:off x="72000" y="1325880"/>
            <a:ext cx="2664000" cy="162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z="1800" b="0" strike="noStrike" spc="-1" dirty="0">
                <a:latin typeface="Arial"/>
              </a:rPr>
              <a:t>atriji, velika vrata na dvorišča, zavihane strehe, gradnja večinoma iz lesa, živobarvno pleskane stene</a:t>
            </a:r>
          </a:p>
        </p:txBody>
      </p:sp>
      <p:sp>
        <p:nvSpPr>
          <p:cNvPr id="179" name="TextShape 3"/>
          <p:cNvSpPr txBox="1"/>
          <p:nvPr/>
        </p:nvSpPr>
        <p:spPr>
          <a:xfrm>
            <a:off x="8065440" y="-34200"/>
            <a:ext cx="2015280" cy="111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z="1800" b="0" strike="noStrike" spc="-1">
                <a:solidFill>
                  <a:schemeClr val="bg1"/>
                </a:solidFill>
                <a:latin typeface="Arial"/>
              </a:rPr>
              <a:t>Prepovedano mesto, dinastija Ming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  <p:bldP spid="178" grpId="0"/>
      <p:bldP spid="17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778" y="2487561"/>
            <a:ext cx="4243984" cy="318298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8125"/>
            <a:ext cx="1736170" cy="2572425"/>
          </a:xfrm>
          <a:prstGeom prst="rect">
            <a:avLst/>
          </a:prstGeom>
        </p:spPr>
      </p:pic>
      <p:sp>
        <p:nvSpPr>
          <p:cNvPr id="177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spc="-1" dirty="0">
                <a:latin typeface="Arial"/>
              </a:rPr>
              <a:t>v</a:t>
            </a:r>
            <a:r>
              <a:rPr lang="sl-SI" sz="4400" b="0" strike="noStrike" spc="-1" dirty="0" smtClean="0">
                <a:latin typeface="Arial"/>
              </a:rPr>
              <a:t>rtnarstvo – pokrajinska arhitektura</a:t>
            </a:r>
            <a:endParaRPr lang="sl-SI" sz="4400" b="0" strike="noStrike" spc="-1" dirty="0">
              <a:latin typeface="Arial"/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285750" y="1066800"/>
            <a:ext cx="90487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ym typeface="Wingdings" panose="05000000000000000000" pitchFamily="2" charset="2"/>
              </a:rPr>
              <a:t>=</a:t>
            </a:r>
            <a:r>
              <a:rPr lang="sl-SI" dirty="0" err="1" smtClean="0">
                <a:sym typeface="Wingdings" panose="05000000000000000000" pitchFamily="2" charset="2"/>
              </a:rPr>
              <a:t>kitjaski</a:t>
            </a:r>
            <a:r>
              <a:rPr lang="sl-SI" dirty="0" smtClean="0">
                <a:sym typeface="Wingdings" panose="05000000000000000000" pitchFamily="2" charset="2"/>
              </a:rPr>
              <a:t> vrt: minimalističen park, razprostrt po veliki površini</a:t>
            </a:r>
          </a:p>
          <a:p>
            <a:r>
              <a:rPr lang="sl-SI" dirty="0">
                <a:sym typeface="Wingdings" panose="05000000000000000000" pitchFamily="2" charset="2"/>
              </a:rPr>
              <a:t>	</a:t>
            </a:r>
            <a:r>
              <a:rPr lang="sl-SI" dirty="0" smtClean="0">
                <a:sym typeface="Wingdings" panose="05000000000000000000" pitchFamily="2" charset="2"/>
              </a:rPr>
              <a:t>= grmovje, vodovje, travniki, potoki, drevesa, hišice/hiške za piknike, …</a:t>
            </a:r>
          </a:p>
          <a:p>
            <a:r>
              <a:rPr lang="sl-SI" dirty="0">
                <a:sym typeface="Wingdings" panose="05000000000000000000" pitchFamily="2" charset="2"/>
              </a:rPr>
              <a:t>	</a:t>
            </a:r>
            <a:r>
              <a:rPr lang="sl-SI" dirty="0" smtClean="0">
                <a:sym typeface="Wingdings" panose="05000000000000000000" pitchFamily="2" charset="2"/>
              </a:rPr>
              <a:t>= že iz Hanove dinastije – 600 pred našim štetjem</a:t>
            </a:r>
          </a:p>
          <a:p>
            <a:r>
              <a:rPr lang="sl-SI" dirty="0" smtClean="0"/>
              <a:t>=</a:t>
            </a:r>
            <a:r>
              <a:rPr lang="sl-SI" dirty="0" smtClean="0">
                <a:sym typeface="Wingdings" panose="05000000000000000000" pitchFamily="2" charset="2"/>
              </a:rPr>
              <a:t> </a:t>
            </a:r>
            <a:r>
              <a:rPr lang="sl-SI" dirty="0" err="1" smtClean="0">
                <a:sym typeface="Wingdings" panose="05000000000000000000" pitchFamily="2" charset="2"/>
              </a:rPr>
              <a:t>bonsai</a:t>
            </a:r>
            <a:r>
              <a:rPr lang="sl-SI" dirty="0" smtClean="0">
                <a:sym typeface="Wingdings" panose="05000000000000000000" pitchFamily="2" charset="2"/>
              </a:rPr>
              <a:t>: prisilno nastavljeno grmovje, ki ponazarja velika drevesa na mali skali</a:t>
            </a:r>
          </a:p>
          <a:p>
            <a:r>
              <a:rPr lang="sl-SI" dirty="0">
                <a:sym typeface="Wingdings" panose="05000000000000000000" pitchFamily="2" charset="2"/>
              </a:rPr>
              <a:t>	</a:t>
            </a:r>
            <a:r>
              <a:rPr lang="sl-SI" dirty="0" smtClean="0">
                <a:sym typeface="Wingdings" panose="05000000000000000000" pitchFamily="2" charset="2"/>
              </a:rPr>
              <a:t>= zahteva veliko nege</a:t>
            </a: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70" y="3098124"/>
            <a:ext cx="1304361" cy="257242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532" y="3066294"/>
            <a:ext cx="1736170" cy="26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4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viri: </a:t>
            </a:r>
            <a:r>
              <a:rPr lang="sl-SI" sz="4400" b="0" strike="noStrike" spc="-1" dirty="0" err="1">
                <a:latin typeface="Arial"/>
              </a:rPr>
              <a:t>wikipedia</a:t>
            </a:r>
            <a:r>
              <a:rPr lang="sl-SI" sz="4400" b="0" strike="noStrike" spc="-1" dirty="0">
                <a:latin typeface="Arial"/>
              </a:rPr>
              <a:t>, </a:t>
            </a:r>
            <a:r>
              <a:rPr lang="sl-SI" sz="4400" b="0" strike="noStrike" spc="-1" dirty="0" err="1">
                <a:latin typeface="Arial"/>
              </a:rPr>
              <a:t>wikipedija</a:t>
            </a:r>
            <a:endParaRPr lang="sl-SI" sz="4400" b="0" strike="noStrike" spc="-1" dirty="0">
              <a:latin typeface="Arial"/>
            </a:endParaRPr>
          </a:p>
        </p:txBody>
      </p:sp>
      <p:sp>
        <p:nvSpPr>
          <p:cNvPr id="181" name="CustomShape 2"/>
          <p:cNvSpPr/>
          <p:nvPr/>
        </p:nvSpPr>
        <p:spPr>
          <a:xfrm>
            <a:off x="540360" y="1281240"/>
            <a:ext cx="907128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25000" lnSpcReduction="20000"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Chinese</a:t>
            </a:r>
            <a:r>
              <a:rPr lang="sl-SI" sz="3200" b="0" i="1" strike="noStrike" spc="-1" dirty="0">
                <a:latin typeface="Arial"/>
              </a:rPr>
              <a:t> </a:t>
            </a:r>
            <a:r>
              <a:rPr lang="sl-SI" sz="3200" b="0" i="1" strike="noStrike" spc="-1" dirty="0" err="1">
                <a:latin typeface="Arial"/>
              </a:rPr>
              <a:t>culture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https://en.wikipedia.org/wiki/Chinese_culture.</a:t>
            </a:r>
          </a:p>
          <a:p>
            <a:pPr marL="432000" lvl="1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Arts</a:t>
            </a:r>
            <a:r>
              <a:rPr lang="sl-SI" sz="3200" b="0" i="1" strike="noStrike" spc="-1" dirty="0">
                <a:latin typeface="Arial"/>
              </a:rPr>
              <a:t> </a:t>
            </a:r>
            <a:r>
              <a:rPr lang="sl-SI" sz="3200" b="0" i="1" strike="noStrike" spc="-1" dirty="0" err="1">
                <a:latin typeface="Arial"/>
              </a:rPr>
              <a:t>of</a:t>
            </a:r>
            <a:r>
              <a:rPr lang="sl-SI" sz="3200" b="0" i="1" strike="noStrike" spc="-1" dirty="0">
                <a:latin typeface="Arial"/>
              </a:rPr>
              <a:t> </a:t>
            </a:r>
            <a:r>
              <a:rPr lang="sl-SI" sz="3200" b="0" i="1" strike="noStrike" spc="-1" dirty="0" err="1">
                <a:latin typeface="Arial"/>
              </a:rPr>
              <a:t>China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https://en.wikipedia.org/w/index.php?title=Arts_of_China&amp;oldid=919507893.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>
                <a:latin typeface="Arial"/>
              </a:rPr>
              <a:t>Kite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https://en.wikipedia.org/w/index.php?title=Kite&amp;oldid=919102918.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Pupetry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https://en.wikipedia.org/w/index.php?title=Puppetry&amp;oldid=915513800.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  <a:ea typeface="Microsoft YaHei"/>
              </a:rPr>
              <a:t>Chinese</a:t>
            </a:r>
            <a:r>
              <a:rPr lang="sl-SI" sz="3200" b="0" i="1" strike="noStrike" spc="-1" dirty="0">
                <a:latin typeface="Arial"/>
                <a:ea typeface="Microsoft YaHei"/>
              </a:rPr>
              <a:t> </a:t>
            </a:r>
            <a:r>
              <a:rPr lang="sl-SI" sz="3200" b="0" i="1" strike="noStrike" spc="-1" dirty="0" err="1">
                <a:latin typeface="Arial"/>
                <a:ea typeface="Microsoft YaHei"/>
              </a:rPr>
              <a:t>poetry</a:t>
            </a:r>
            <a:r>
              <a:rPr lang="sl-SI" sz="3200" b="0" strike="noStrike" spc="-1" dirty="0">
                <a:latin typeface="Arial"/>
                <a:ea typeface="Microsoft YaHei"/>
              </a:rPr>
              <a:t>. [medmrežje]. 2019. [citirano 11. 10. 2019]. Dostopno na naslovu: https://en.wikipedia.org/w/index.php?title=Chinese_poetry&amp;oldid=918558752.</a:t>
            </a:r>
            <a:endParaRPr lang="sl-SI" sz="3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>
                <a:latin typeface="Arial"/>
              </a:rPr>
              <a:t>Kitajska književnost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https://sl.wikipedia.org/w/index.php?title=Kitajska_knji%C5%BEevnost&amp;oldid=5071066.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Chinese</a:t>
            </a:r>
            <a:r>
              <a:rPr lang="sl-SI" sz="3200" b="0" i="1" strike="noStrike" spc="-1" dirty="0">
                <a:latin typeface="Arial"/>
              </a:rPr>
              <a:t> </a:t>
            </a:r>
            <a:r>
              <a:rPr lang="sl-SI" sz="3200" b="0" i="1" strike="noStrike" spc="-1" dirty="0" err="1">
                <a:latin typeface="Arial"/>
              </a:rPr>
              <a:t>ceramics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https://en.wikipedia.org/w/index.php?title=Chinese_ceramics&amp;oldid=915955302.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Chinese</a:t>
            </a:r>
            <a:r>
              <a:rPr lang="sl-SI" sz="3200" b="0" i="1" strike="noStrike" spc="-1" dirty="0">
                <a:latin typeface="Arial"/>
              </a:rPr>
              <a:t> </a:t>
            </a:r>
            <a:r>
              <a:rPr lang="sl-SI" sz="3200" b="0" i="1" strike="noStrike" spc="-1" dirty="0" err="1">
                <a:latin typeface="Arial"/>
              </a:rPr>
              <a:t>embroidery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https://en.wikipedia.org/w/index.php?title=Chinese_embroidery&amp;oldid=916034015.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Photography</a:t>
            </a:r>
            <a:r>
              <a:rPr lang="sl-SI" sz="3200" b="0" i="1" strike="noStrike" spc="-1" dirty="0">
                <a:latin typeface="Arial"/>
              </a:rPr>
              <a:t> in </a:t>
            </a:r>
            <a:r>
              <a:rPr lang="sl-SI" sz="3200" b="0" i="1" strike="noStrike" spc="-1" dirty="0" err="1">
                <a:latin typeface="Arial"/>
              </a:rPr>
              <a:t>China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https://en.wikipedia.org/w/index.php?title=Photography_in_China&amp;oldid=911971016.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>
                <a:latin typeface="Arial"/>
              </a:rPr>
              <a:t>Kitajska kaligrafija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https://sl.wikipedia.org/w/index.php?title=Kitajska_kaligrafija&amp;oldid=5119521.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Manhua</a:t>
            </a:r>
            <a:r>
              <a:rPr lang="sl-SI" sz="3200" b="0" strike="noStrike" spc="-1" dirty="0">
                <a:latin typeface="Arial"/>
              </a:rPr>
              <a:t>. [medmrežje]. 2019. [citirano 12. 10. 2019]. Dostopno na naslovu: https://en.wikipedia.org/w/index.php?title=Manhua&amp;oldid=917900919.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Chineseanimation</a:t>
            </a:r>
            <a:r>
              <a:rPr lang="sl-SI" sz="3200" b="0" strike="noStrike" spc="-1" dirty="0">
                <a:latin typeface="Arial"/>
              </a:rPr>
              <a:t>. [medmrežje]. 2019. [citirano 12. 10. 2019]. Dostopno na naslovu: https://en.wikipedia.org/w/index.php?title=Chinese_animation&amp;oldid=916200959.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Cinema</a:t>
            </a:r>
            <a:r>
              <a:rPr lang="sl-SI" sz="3200" b="0" i="1" strike="noStrike" spc="-1" dirty="0">
                <a:latin typeface="Arial"/>
              </a:rPr>
              <a:t> </a:t>
            </a:r>
            <a:r>
              <a:rPr lang="sl-SI" sz="3200" b="0" i="1" strike="noStrike" spc="-1" dirty="0" err="1">
                <a:latin typeface="Arial"/>
              </a:rPr>
              <a:t>of</a:t>
            </a:r>
            <a:r>
              <a:rPr lang="sl-SI" sz="3200" b="0" i="1" strike="noStrike" spc="-1" dirty="0">
                <a:latin typeface="Arial"/>
              </a:rPr>
              <a:t> </a:t>
            </a:r>
            <a:r>
              <a:rPr lang="sl-SI" sz="3200" b="0" i="1" strike="noStrike" spc="-1" dirty="0" err="1">
                <a:latin typeface="Arial"/>
              </a:rPr>
              <a:t>China</a:t>
            </a:r>
            <a:r>
              <a:rPr lang="sl-SI" sz="3200" b="0" strike="noStrike" spc="-1" dirty="0">
                <a:latin typeface="Arial"/>
              </a:rPr>
              <a:t>. [medmrežje]. 2019. [citirano 12. 10. 2019]. Dostopno na naslovu: https://en.wikipedia.org/w/index.php?title=Cinema_of_China&amp;oldid=920656681.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>
                <a:latin typeface="Arial"/>
              </a:rPr>
              <a:t>C-pop</a:t>
            </a:r>
            <a:r>
              <a:rPr lang="sl-SI" sz="3200" b="0" strike="noStrike" spc="-1" dirty="0">
                <a:latin typeface="Arial"/>
              </a:rPr>
              <a:t>. [medmrežje]. 2019. [citirano 13. 10. 2019]. Dostopno na naslovu: https://en.wikipedia.org/w/index.php?title=C-pop&amp;oldid=917864188.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sl-SI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tx1"/>
                </a:solidFill>
              </a:rPr>
              <a:t>Ostali viri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ubTitle"/>
          </p:nvPr>
        </p:nvSpPr>
        <p:spPr bwMode="auto">
          <a:xfrm>
            <a:off x="504000" y="639132"/>
            <a:ext cx="14159645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300" b="1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Citations</a:t>
            </a:r>
            <a:endParaRPr kumimoji="0" lang="sl-SI" altLang="sl-SI" sz="300" b="1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-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paysagistes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jardiners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poḕts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 348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preface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quete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paradis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Editions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La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Martiniere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Paris 2010, p. 10–11.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Tong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Jun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Records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Jiang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Chanoxiong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quête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paradis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quete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paradis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11.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Tan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10.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See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also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quete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paradis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11.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quete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paradis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11.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12.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p. 16.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Congzhou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JIang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Qiting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Editors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),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Yuanzong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Shanghai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2004, "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Jingyu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yuan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xu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," p. 39.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352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352.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Patrick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Carré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Lettré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Musée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Albert Kahn,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Besançon,Éditions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l'imprimeur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2004, pp. 97–109.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(2010).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"/>
              </a:rPr>
              <a:t>Planting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"/>
              </a:rPr>
              <a:t> design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"/>
              </a:rPr>
              <a:t>illustrated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(2nd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Outskirts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Inc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 120.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4" tooltip="Special:BookSources/978-1-4327-4197-6"/>
              </a:rPr>
              <a:t>978-1-4327-4197-6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22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Tzu-Hsui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Record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Hua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Palace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quoted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352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36.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New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World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2007.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41.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5"/>
              </a:rPr>
              <a:t>http://en.wikisource.org/wiki/The_Travels_of_Marco_Polo/Book_1/Chapter_61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Travels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Marco Polo,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Book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1/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Chapter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61,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Chandu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Kaan's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Palace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from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Wikisource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Henry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Yule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pp. 352–53.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12.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6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Jean-Denis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Attiret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"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Letter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 M.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d'Assaut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,"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122.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353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term is a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'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中国古典园林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' (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Zhōngguó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gǔdiǎn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yuánlín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)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which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can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as '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Ancient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Chinese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',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however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what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exactly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it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refers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to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Western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languages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rather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vague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rarely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defined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scholars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with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notable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exception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Z. Song,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who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gives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definition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:"'le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classique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chinois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' désigne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chinois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créés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au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temps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antérieurs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au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XIXe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siècle au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cours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duquel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connut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commencement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l'industrialisation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chinoise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et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surtout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créés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réaménagés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entre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XVIe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et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XVIIIe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siècles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."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which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as '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China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were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created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before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nineteenth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century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[...]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especially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from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sixteenth-eighteenth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centuries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' p. 1, Song, Z.-S. (2005).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classiques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français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et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chinois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comparaison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deux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modalités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paysagères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Paris: Ed.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Ji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Craft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Hardie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London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New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Haven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Yale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1988.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For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example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Louis Le Comte,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who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visited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China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on a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scientific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expedition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for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King Louis XIV in 1685.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See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426.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431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Ji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Craft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Harde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London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New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Yaven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Yale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1988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Stepanova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Jekaterina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(2010).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Kraushaar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Frank (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Eastwards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Western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views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 on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East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Asian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culture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Bern: Peter Lang. pp. 162–3.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7" tooltip="Special:BookSources/978-3-0343-0040-7"/>
              </a:rPr>
              <a:t>978-3-0343-0040-7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24.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30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124.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135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Harte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Sunniva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(1999).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8"/>
              </a:rPr>
              <a:t>Zen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8"/>
              </a:rPr>
              <a:t>gardening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New York: Stewart, Tabori &amp;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 45.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9" tooltip="Special:BookSources/978-1-55670-929-6"/>
              </a:rPr>
              <a:t>978-1-55670-929-6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128.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114.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Tsu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Frances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Ya-sing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(1988).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0"/>
              </a:rPr>
              <a:t>Landscape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0"/>
              </a:rPr>
              <a:t> design 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0"/>
              </a:rPr>
              <a:t>Chinese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New York: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McGraw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-Hill. p. 28.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1" tooltip="Special:BookSources/978-0-07-065339-9"/>
              </a:rPr>
              <a:t>978-0-07-065339-9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116.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(2011).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Landscape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architecture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Planting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 design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illustrated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(3rd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ArchiteG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Inc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 145.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3" tooltip="Special:BookSources/978-0-9843741-9-9"/>
              </a:rPr>
              <a:t>978-0-9843741-9-9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118.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Jean-Denis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Attiret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"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Lettre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 M.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d'Assaut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1re Novembre 1743.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Lettres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édifiantes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et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curieuses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écrites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Missions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étrangères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par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quelques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missionaires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la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Compagne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Jésus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," Paris, Fr.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Guerin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1749,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volume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XXVII, v-1. p. 1–61. Trans,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David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Siefkin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137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141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142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(2011).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Landscape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architecture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Planting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 design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illustrated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(3rd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ArchiteG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Inc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 185.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3" tooltip="Special:BookSources/978-0-9843741-9-9"/>
              </a:rPr>
              <a:t>978-0-9843741-9-9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 396.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411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Wybe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Kuitert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(2015)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Borrowing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scenery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landscape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that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lends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-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final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chapter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Yuanye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Journal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Landscape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Architecture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10:2, 32-43, 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4"/>
              </a:rPr>
              <a:t>[1]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205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425.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Quoted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 411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389.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14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19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19.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Ebrey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Patricia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Buckley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5"/>
              </a:rPr>
              <a:t>"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5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5"/>
              </a:rPr>
              <a:t> Garden as a Site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5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5"/>
              </a:rPr>
              <a:t> Social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5"/>
              </a:rPr>
              <a:t>Activity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5"/>
              </a:rPr>
              <a:t>"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Washington.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Retrieved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5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October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2011.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Attiret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Editions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Robert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Lafont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Paris, 1998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402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Smith,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Kim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(2009).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6"/>
              </a:rPr>
              <a:t>Oh garden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6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6"/>
              </a:rPr>
              <a:t>fresh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6"/>
              </a:rPr>
              <a:t>possibilities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6"/>
              </a:rPr>
              <a:t>!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Boston: David R. Godine, Publisher. p. 43.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7" tooltip="Special:BookSources/978-1-56792-330-8"/>
              </a:rPr>
              <a:t>978-1-56792-330-8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193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"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Chinese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collectors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'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rocks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"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Department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Asian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New York: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Metropolitan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Museum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Retrieved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6 September 2011.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Ebrey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Patricia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Buckley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9"/>
              </a:rPr>
              <a:t>"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9"/>
              </a:rPr>
              <a:t>Origins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9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9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9"/>
              </a:rPr>
              <a:t> Garden Design"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Washington.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Retrieved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5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October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2011.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Wong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Young-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tsu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(2001).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paradise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lost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imperial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 garden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Yuanming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Yuan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Honolulu: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Hawaii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 9.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1" tooltip="Special:BookSources/978-0-8248-2328-3"/>
              </a:rPr>
              <a:t>978-0-8248-2328-3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proverb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quoted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18th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century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novel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2" tooltip="Dream of the Red Chamber"/>
              </a:rPr>
              <a:t>Dream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2" tooltip="Dream of the Red Chamber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2" tooltip="Dream of the Red Chamber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2" tooltip="Dream of the Red Chamber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2" tooltip="Dream of the Red Chamber"/>
              </a:rPr>
              <a:t> Red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2" tooltip="Dream of the Red Chamber"/>
              </a:rPr>
              <a:t>Chamber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when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family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looking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for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motto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for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 garden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pavilion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443.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186.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from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French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D.R.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Siefkin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Chaioxiong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Preface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464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(2011).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Landscape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architecture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Planting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 design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illustrated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(3rd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ArchiteG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Inc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 150.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3" tooltip="Special:BookSources/978-0-9843741-9-9"/>
              </a:rPr>
              <a:t>978-0-9843741-9-9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470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p. 469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Samuel Taylor Coleridge,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Christabel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Kubla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Khan,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Sleep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2nd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edition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William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Bulmer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London, 1816.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387.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3" tooltip="Louis le Comte"/>
              </a:rPr>
              <a:t>Louis le Comte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Nouveaux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memoires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sur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l'etat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present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vol. I, p. 336.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O.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Impey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Chinoiseries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London, Oxford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1977.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Joseph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Spence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[alias Sir Harry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Beaumont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] (1752).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particular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account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Emperor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China's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near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Pekin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London. pp. 6–10.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from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5" tooltip="Jean Denis Attiret"/>
              </a:rPr>
              <a:t>Jean Denis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5" tooltip="Jean Denis Attiret"/>
              </a:rPr>
              <a:t>Attiret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(1743,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published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1749),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Lettres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edifiantes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et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curieuses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vol. XII, p. 403.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Elizabeth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Hope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(2010).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Britain's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Chinese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eye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: Literature, empire,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aesthetics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nineteenth-century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Britain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Stanford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Stanford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 23.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7" tooltip="Special:BookSources/978-0-8047-5945-8"/>
              </a:rPr>
              <a:t>978-0-8047-5945-8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 348.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Elizabeth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Hope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(2010).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Britain's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Chinese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eye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: Literature, empire,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aesthetics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nineteenth-century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Britain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Stanford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Stanford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 28.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7" tooltip="Special:BookSources/978-0-8047-5945-8"/>
              </a:rPr>
              <a:t>978-0-8047-5945-8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-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Paysagistes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Jarininiers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Poetes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pp. 839–40.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Main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James.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Gardener's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Magazine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1827,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Volume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II, p. 135.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Kilpatrick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Jane (2007).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Gifts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from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China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London: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Frances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Lincoln. p. 130.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9" tooltip="Special:BookSources/978-0-7112-2630-2"/>
              </a:rPr>
              <a:t>978-0-7112-2630-2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30" tooltip="William Chambers (architect)"/>
              </a:rPr>
              <a:t>Chambers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0" tooltip="William Chambers (architect)"/>
              </a:rPr>
              <a:t>, William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(1772).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31"/>
              </a:rPr>
              <a:t>Dissertation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1"/>
              </a:rPr>
              <a:t> on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31"/>
              </a:rPr>
              <a:t>Oriental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1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31"/>
              </a:rPr>
              <a:t>Gardening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Alexander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Orloff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Dmitri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Chvidkovski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Saint-Petersbourg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l'architecture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tsars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Paris, 1995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300" b="1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Sources</a:t>
            </a:r>
            <a:endParaRPr kumimoji="0" lang="sl-SI" altLang="sl-SI" sz="300" b="1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Books</a:t>
            </a:r>
            <a:endParaRPr kumimoji="0" lang="sl-SI" altLang="sl-SI" sz="3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(2007).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Beijing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 New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World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2" tooltip="Special:BookSources/978-7-80228-508-8"/>
              </a:rPr>
              <a:t>978-7-80228-508-8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(2010).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quête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paradis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French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). Paris: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Éditions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Martinière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3" tooltip="Special:BookSources/978-2-7324-4038-5"/>
              </a:rPr>
              <a:t>978-2-7324-4038-5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Clunas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Craig (1996).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Fruitful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sites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 garden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culture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dynasty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Durham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Duke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(1998). 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-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Paysagistes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Jardiniers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Poetes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French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). Paris: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Éditions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Robert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Lafont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4" tooltip="Special:BookSources/978-2-221-06707-9"/>
              </a:rPr>
              <a:t>978-2-221-06707-9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Keswick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Maggie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(2003).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garden: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history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architecture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(3rd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.). Cambridge, Massachusetts: Harvard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Sirén, Osvald (1949).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New York, NY: Ronald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Sirén, Osvald (1950).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Europe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Eighteenth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Century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Song, Z.-S. (2005).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classiques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français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et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chinois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comparaison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deux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modalités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paysagères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French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). Paris: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Editions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Tong,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Jun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江南园林志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[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Gazetteer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Jiangnan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] (in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).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Tan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Rémi (2009). Le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Chinois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par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l'image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French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). Paris: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Éditions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5" tooltip="Special:BookSources/978-2-84279-142-1"/>
              </a:rPr>
              <a:t>978-2-84279-142-1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endParaRPr kumimoji="0" lang="sl-SI" altLang="sl-SI" sz="3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3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80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>
                <a:solidFill>
                  <a:schemeClr val="bg1"/>
                </a:solidFill>
                <a:latin typeface="Arial"/>
              </a:rPr>
              <a:t>hvala za pozornost</a:t>
            </a:r>
          </a:p>
        </p:txBody>
      </p:sp>
      <p:sp>
        <p:nvSpPr>
          <p:cNvPr id="183" name="CustomShape 2"/>
          <p:cNvSpPr/>
          <p:nvPr/>
        </p:nvSpPr>
        <p:spPr>
          <a:xfrm>
            <a:off x="504000" y="1326600"/>
            <a:ext cx="442656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CustomShape 3"/>
          <p:cNvSpPr/>
          <p:nvPr/>
        </p:nvSpPr>
        <p:spPr>
          <a:xfrm>
            <a:off x="5152680" y="1326600"/>
            <a:ext cx="442656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TextShape 4"/>
          <p:cNvSpPr txBox="1"/>
          <p:nvPr/>
        </p:nvSpPr>
        <p:spPr>
          <a:xfrm>
            <a:off x="8136000" y="4968000"/>
            <a:ext cx="93672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z="1800" b="0" strike="noStrike" spc="-1">
                <a:solidFill>
                  <a:schemeClr val="bg1"/>
                </a:solidFill>
                <a:latin typeface="Arial"/>
              </a:rPr>
              <a:t>kosi --&gt;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kategorije/zvrsti/vrste</a:t>
            </a:r>
          </a:p>
        </p:txBody>
      </p:sp>
      <p:sp>
        <p:nvSpPr>
          <p:cNvPr id="187" name="CustomShape 2"/>
          <p:cNvSpPr/>
          <p:nvPr/>
        </p:nvSpPr>
        <p:spPr>
          <a:xfrm>
            <a:off x="504000" y="1326600"/>
            <a:ext cx="9575640" cy="43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97000"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ljudske umetnosti: rezljanje papirja, zmaji, lutkarstvo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literatura: umetnostna besedila, pesmi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likovna: lončarstvo, vezenina, slikanje, fotografija, kaligrafija, </a:t>
            </a:r>
            <a:r>
              <a:rPr lang="sl-SI" sz="3200" b="0" strike="noStrike" spc="-1" dirty="0" err="1">
                <a:latin typeface="Arial"/>
              </a:rPr>
              <a:t>striparstvo</a:t>
            </a:r>
            <a:r>
              <a:rPr lang="sl-SI" sz="3200" b="0" strike="noStrike" spc="-1" dirty="0">
                <a:latin typeface="Arial"/>
              </a:rPr>
              <a:t> (</a:t>
            </a:r>
            <a:r>
              <a:rPr lang="sl-SI" sz="3200" b="0" strike="noStrike" spc="-1" dirty="0" err="1">
                <a:latin typeface="Arial"/>
              </a:rPr>
              <a:t>manhua</a:t>
            </a:r>
            <a:r>
              <a:rPr lang="sl-SI" sz="3200" b="0" strike="noStrike" spc="-1" dirty="0">
                <a:latin typeface="Arial"/>
              </a:rPr>
              <a:t>)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film: animacija, igrani film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glasba: tradicionalna (</a:t>
            </a:r>
            <a:r>
              <a:rPr lang="sl-SI" sz="3200" b="0" strike="noStrike" spc="-1" dirty="0" err="1">
                <a:latin typeface="Arial"/>
              </a:rPr>
              <a:t>yayue</a:t>
            </a:r>
            <a:r>
              <a:rPr lang="sl-SI" sz="3200" b="0" strike="noStrike" spc="-1" dirty="0">
                <a:latin typeface="Arial"/>
              </a:rPr>
              <a:t>), moderna (c-pop, rock)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splošno</a:t>
            </a:r>
          </a:p>
        </p:txBody>
      </p:sp>
      <p:sp>
        <p:nvSpPr>
          <p:cNvPr id="119" name="CustomShape 2"/>
          <p:cNvSpPr/>
          <p:nvPr/>
        </p:nvSpPr>
        <p:spPr>
          <a:xfrm>
            <a:off x="504000" y="1326600"/>
            <a:ext cx="9575640" cy="43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kljub dolgemu obdobju (antika), konstantna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vpliv s strani filozofov, učiteljev, religioznih osebnosti, politikov in Budizma iz zahoda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zatrta zaradi cenzure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ljudska umetnost, igra, fina umetnost (slikanje kiparjenje, arhitektura, glasba, pesništvo)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kategorije/zvrsti/vrste</a:t>
            </a:r>
          </a:p>
        </p:txBody>
      </p:sp>
      <p:sp>
        <p:nvSpPr>
          <p:cNvPr id="170" name="CustomShape 2"/>
          <p:cNvSpPr/>
          <p:nvPr/>
        </p:nvSpPr>
        <p:spPr>
          <a:xfrm>
            <a:off x="504000" y="1326600"/>
            <a:ext cx="9575640" cy="43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igra: opera (</a:t>
            </a:r>
            <a:r>
              <a:rPr lang="sl-SI" sz="3200" b="0" strike="noStrike" spc="-1" dirty="0" err="1">
                <a:latin typeface="Arial"/>
              </a:rPr>
              <a:t>kunqu</a:t>
            </a:r>
            <a:r>
              <a:rPr lang="sl-SI" sz="3200" b="0" strike="noStrike" spc="-1" dirty="0">
                <a:latin typeface="Arial"/>
              </a:rPr>
              <a:t>, pekinška), komedija (</a:t>
            </a:r>
            <a:r>
              <a:rPr lang="sl-SI" sz="3200" b="0" strike="noStrike" spc="-1" dirty="0" err="1">
                <a:latin typeface="Arial"/>
              </a:rPr>
              <a:t>xiangsheng</a:t>
            </a:r>
            <a:r>
              <a:rPr lang="sl-SI" sz="3200" b="0" strike="noStrike" spc="-1" dirty="0">
                <a:latin typeface="Arial"/>
              </a:rPr>
              <a:t>), </a:t>
            </a:r>
            <a:r>
              <a:rPr lang="sl-SI" sz="3200" b="0" strike="noStrike" spc="-1" dirty="0" err="1">
                <a:latin typeface="Arial"/>
              </a:rPr>
              <a:t>shuochang</a:t>
            </a:r>
            <a:r>
              <a:rPr lang="sl-SI" sz="3200" b="0" strike="noStrike" spc="-1" dirty="0">
                <a:latin typeface="Arial"/>
              </a:rPr>
              <a:t> (pripovedništvo), plesi (leva in zmaja), drama (</a:t>
            </a:r>
            <a:r>
              <a:rPr lang="sl-SI" sz="3200" b="0" strike="noStrike" spc="-1" dirty="0" err="1">
                <a:latin typeface="Arial"/>
              </a:rPr>
              <a:t>yuan</a:t>
            </a:r>
            <a:r>
              <a:rPr lang="sl-SI" sz="3200" b="0" strike="noStrike" spc="-1" dirty="0">
                <a:latin typeface="Arial"/>
              </a:rPr>
              <a:t>)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arhitektura: pokrajinska, urbanistična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vrtnarstvo: </a:t>
            </a:r>
            <a:r>
              <a:rPr lang="sl-SI" sz="3200" b="0" strike="noStrike" spc="-1" dirty="0" err="1">
                <a:latin typeface="Arial"/>
              </a:rPr>
              <a:t>bonsai</a:t>
            </a:r>
            <a:r>
              <a:rPr lang="sl-SI" sz="3200" b="0" strike="noStrike" spc="-1" dirty="0">
                <a:latin typeface="Arial"/>
              </a:rPr>
              <a:t>/</a:t>
            </a:r>
            <a:r>
              <a:rPr lang="sl-SI" sz="3200" b="0" strike="noStrike" spc="-1" dirty="0" err="1">
                <a:latin typeface="Arial"/>
              </a:rPr>
              <a:t>penjing</a:t>
            </a:r>
            <a:r>
              <a:rPr lang="sl-SI" sz="3200" b="0" strike="noStrike" spc="-1" dirty="0">
                <a:latin typeface="Arial"/>
              </a:rPr>
              <a:t>, kitajski vrt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zgodovina</a:t>
            </a:r>
          </a:p>
        </p:txBody>
      </p:sp>
      <p:sp>
        <p:nvSpPr>
          <p:cNvPr id="121" name="CustomShape 2"/>
          <p:cNvSpPr/>
          <p:nvPr/>
        </p:nvSpPr>
        <p:spPr>
          <a:xfrm>
            <a:off x="504000" y="1326600"/>
            <a:ext cx="9575640" cy="43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neolitik: lončarstvo-poslikave</a:t>
            </a:r>
          </a:p>
          <a:p>
            <a:pPr marL="432000" lvl="1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16. st. </a:t>
            </a:r>
            <a:r>
              <a:rPr lang="sl-SI" sz="3200" b="0" strike="noStrike" spc="-1" dirty="0" err="1">
                <a:latin typeface="Arial"/>
              </a:rPr>
              <a:t>p.n.š</a:t>
            </a:r>
            <a:r>
              <a:rPr lang="sl-SI" sz="3200" b="0" strike="noStrike" spc="-1" dirty="0">
                <a:latin typeface="Arial"/>
              </a:rPr>
              <a:t>.: pesništvo (</a:t>
            </a:r>
            <a:r>
              <a:rPr lang="sl-SI" sz="3200" b="0" strike="noStrike" spc="-1" dirty="0" err="1">
                <a:latin typeface="Arial"/>
              </a:rPr>
              <a:t>Qu</a:t>
            </a:r>
            <a:r>
              <a:rPr lang="sl-SI" sz="3200" b="0" strike="noStrike" spc="-1" dirty="0">
                <a:latin typeface="Arial"/>
              </a:rPr>
              <a:t> </a:t>
            </a:r>
            <a:r>
              <a:rPr lang="sl-SI" sz="3200" b="0" strike="noStrike" spc="-1" dirty="0" err="1">
                <a:latin typeface="Arial"/>
              </a:rPr>
              <a:t>Yuan</a:t>
            </a:r>
            <a:r>
              <a:rPr lang="sl-SI" sz="3200" b="0" strike="noStrike" spc="-1" dirty="0">
                <a:latin typeface="Arial"/>
              </a:rPr>
              <a:t>) (din. </a:t>
            </a:r>
            <a:r>
              <a:rPr lang="sl-SI" sz="3200" b="0" strike="noStrike" spc="-1" dirty="0" err="1">
                <a:latin typeface="Arial"/>
              </a:rPr>
              <a:t>Šanga</a:t>
            </a:r>
            <a:r>
              <a:rPr lang="sl-SI" sz="3200" b="0" strike="noStrike" spc="-1" dirty="0">
                <a:latin typeface="Arial"/>
              </a:rPr>
              <a:t>)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kitajski </a:t>
            </a:r>
            <a:r>
              <a:rPr lang="sl-SI" sz="3200" b="0" strike="noStrike" spc="-1" dirty="0" err="1">
                <a:latin typeface="Arial"/>
              </a:rPr>
              <a:t>impreij</a:t>
            </a:r>
            <a:r>
              <a:rPr lang="sl-SI" sz="3200" b="0" strike="noStrike" spc="-1" dirty="0">
                <a:latin typeface="Arial"/>
              </a:rPr>
              <a:t>: porcelan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1-20 st.: Budizem: kaligrafija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din. </a:t>
            </a:r>
            <a:r>
              <a:rPr lang="sl-SI" sz="3200" b="0" strike="noStrike" spc="-1" dirty="0" err="1">
                <a:latin typeface="Arial"/>
              </a:rPr>
              <a:t>Sui</a:t>
            </a:r>
            <a:r>
              <a:rPr lang="sl-SI" sz="3200" b="0" strike="noStrike" spc="-1" dirty="0">
                <a:latin typeface="Arial"/>
              </a:rPr>
              <a:t> in </a:t>
            </a:r>
            <a:r>
              <a:rPr lang="sl-SI" sz="3200" b="0" strike="noStrike" spc="-1" dirty="0" err="1">
                <a:latin typeface="Arial"/>
              </a:rPr>
              <a:t>Tang</a:t>
            </a:r>
            <a:r>
              <a:rPr lang="sl-SI" sz="3200" b="0" strike="noStrike" spc="-1" dirty="0">
                <a:latin typeface="Arial"/>
              </a:rPr>
              <a:t>: budistično kiparstvo in arhitektura</a:t>
            </a:r>
          </a:p>
          <a:p>
            <a:pPr marL="432000" lvl="1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 err="1">
                <a:latin typeface="Arial"/>
              </a:rPr>
              <a:t>Tang</a:t>
            </a:r>
            <a:r>
              <a:rPr lang="sl-SI" sz="3200" b="0" strike="noStrike" spc="-1" dirty="0">
                <a:latin typeface="Arial"/>
              </a:rPr>
              <a:t>-povzema druge/</a:t>
            </a:r>
            <a:r>
              <a:rPr lang="sl-SI" sz="3200" b="0" strike="noStrike" spc="-1" dirty="0" err="1">
                <a:latin typeface="Arial"/>
              </a:rPr>
              <a:t>Sui</a:t>
            </a:r>
            <a:r>
              <a:rPr lang="sl-SI" sz="3200" b="0" strike="noStrike" spc="-1" dirty="0">
                <a:latin typeface="Arial"/>
              </a:rPr>
              <a:t>: klasična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1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47" y="0"/>
            <a:ext cx="3784455" cy="2870191"/>
          </a:xfrm>
          <a:prstGeom prst="rect">
            <a:avLst/>
          </a:prstGeom>
        </p:spPr>
      </p:pic>
      <p:sp>
        <p:nvSpPr>
          <p:cNvPr id="122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ljudske umetnosti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702" y="0"/>
            <a:ext cx="2906924" cy="230505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531" y="2305050"/>
            <a:ext cx="7157093" cy="338035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0850"/>
            <a:ext cx="2971800" cy="3921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892" y="0"/>
            <a:ext cx="7560733" cy="5670550"/>
          </a:xfrm>
          <a:prstGeom prst="rect">
            <a:avLst/>
          </a:prstGeom>
        </p:spPr>
      </p:pic>
      <p:sp>
        <p:nvSpPr>
          <p:cNvPr id="126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literatura</a:t>
            </a:r>
          </a:p>
        </p:txBody>
      </p:sp>
      <p:sp>
        <p:nvSpPr>
          <p:cNvPr id="128" name="TextShape 2"/>
          <p:cNvSpPr txBox="1"/>
          <p:nvPr/>
        </p:nvSpPr>
        <p:spPr>
          <a:xfrm>
            <a:off x="216000" y="1080000"/>
            <a:ext cx="9720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pc="-1" dirty="0">
                <a:latin typeface="Arial"/>
              </a:rPr>
              <a:t>d</a:t>
            </a:r>
            <a:r>
              <a:rPr lang="sl-SI" sz="1800" b="0" strike="noStrike" spc="-1" dirty="0" smtClean="0">
                <a:latin typeface="Arial"/>
              </a:rPr>
              <a:t>inastije </a:t>
            </a:r>
            <a:r>
              <a:rPr lang="sl-SI" sz="1800" b="0" strike="noStrike" spc="-1" dirty="0">
                <a:latin typeface="Arial"/>
              </a:rPr>
              <a:t>Han, </a:t>
            </a:r>
            <a:r>
              <a:rPr lang="sl-SI" sz="1800" b="0" strike="noStrike" spc="-1" dirty="0" err="1">
                <a:latin typeface="Arial"/>
              </a:rPr>
              <a:t>Tang</a:t>
            </a:r>
            <a:r>
              <a:rPr lang="sl-SI" sz="1800" b="0" strike="noStrike" spc="-1" dirty="0">
                <a:latin typeface="Arial"/>
              </a:rPr>
              <a:t> (lirika, esejistika, novela), Song, </a:t>
            </a:r>
            <a:r>
              <a:rPr lang="sl-SI" sz="1800" b="0" strike="noStrike" spc="-1" dirty="0" err="1">
                <a:latin typeface="Arial"/>
              </a:rPr>
              <a:t>Yuan</a:t>
            </a:r>
            <a:r>
              <a:rPr lang="sl-SI" sz="1800" b="0" strike="noStrike" spc="-1" dirty="0">
                <a:latin typeface="Arial"/>
              </a:rPr>
              <a:t>, </a:t>
            </a:r>
            <a:r>
              <a:rPr lang="sl-SI" sz="1800" b="0" strike="noStrike" spc="-1" dirty="0" err="1">
                <a:latin typeface="Arial"/>
              </a:rPr>
              <a:t>Ming</a:t>
            </a:r>
            <a:r>
              <a:rPr lang="sl-SI" sz="1800" b="0" strike="noStrike" spc="-1" dirty="0">
                <a:latin typeface="Arial"/>
              </a:rPr>
              <a:t>, </a:t>
            </a:r>
            <a:r>
              <a:rPr lang="sl-SI" sz="1800" b="0" strike="noStrike" spc="-1" dirty="0" err="1">
                <a:latin typeface="Arial"/>
              </a:rPr>
              <a:t>Qing</a:t>
            </a:r>
            <a:r>
              <a:rPr lang="sl-SI" sz="1800" b="0" strike="noStrike" spc="-1" dirty="0">
                <a:latin typeface="Arial"/>
              </a:rPr>
              <a:t>, Moderna (proza, lirika</a:t>
            </a:r>
            <a:r>
              <a:rPr lang="sl-SI" sz="1800" b="0" strike="noStrike" spc="-1" dirty="0" smtClean="0">
                <a:latin typeface="Arial"/>
              </a:rPr>
              <a:t>)</a:t>
            </a:r>
          </a:p>
          <a:p>
            <a:r>
              <a:rPr lang="sl-SI" dirty="0" smtClean="0"/>
              <a:t>=</a:t>
            </a:r>
            <a:r>
              <a:rPr lang="sl-SI" dirty="0" smtClean="0">
                <a:sym typeface="Wingdings" panose="05000000000000000000" pitchFamily="2" charset="2"/>
              </a:rPr>
              <a:t> </a:t>
            </a:r>
            <a:r>
              <a:rPr lang="sl-SI" dirty="0" smtClean="0"/>
              <a:t>slika velike knjigarne </a:t>
            </a:r>
            <a:r>
              <a:rPr lang="sl-SI" dirty="0" err="1" smtClean="0"/>
              <a:t>Chongwen</a:t>
            </a:r>
            <a:r>
              <a:rPr lang="sl-SI" dirty="0" smtClean="0"/>
              <a:t> v Wuhanu</a:t>
            </a:r>
            <a:endParaRPr lang="sl-SI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likovna umetnost</a:t>
            </a:r>
          </a:p>
        </p:txBody>
      </p:sp>
      <p:pic>
        <p:nvPicPr>
          <p:cNvPr id="130" name="Slika 129"/>
          <p:cNvPicPr/>
          <p:nvPr/>
        </p:nvPicPr>
        <p:blipFill>
          <a:blip r:embed="rId2"/>
          <a:stretch/>
        </p:blipFill>
        <p:spPr>
          <a:xfrm>
            <a:off x="7324560" y="704160"/>
            <a:ext cx="1819440" cy="2243160"/>
          </a:xfrm>
          <a:prstGeom prst="rect">
            <a:avLst/>
          </a:prstGeom>
          <a:ln>
            <a:noFill/>
          </a:ln>
        </p:spPr>
      </p:pic>
      <p:pic>
        <p:nvPicPr>
          <p:cNvPr id="131" name="Slika 130"/>
          <p:cNvPicPr/>
          <p:nvPr/>
        </p:nvPicPr>
        <p:blipFill>
          <a:blip r:embed="rId3"/>
          <a:stretch/>
        </p:blipFill>
        <p:spPr>
          <a:xfrm>
            <a:off x="4084560" y="719640"/>
            <a:ext cx="3240000" cy="2165760"/>
          </a:xfrm>
          <a:prstGeom prst="rect">
            <a:avLst/>
          </a:prstGeom>
          <a:ln>
            <a:noFill/>
          </a:ln>
        </p:spPr>
      </p:pic>
      <p:pic>
        <p:nvPicPr>
          <p:cNvPr id="132" name="Slika 131"/>
          <p:cNvPicPr/>
          <p:nvPr/>
        </p:nvPicPr>
        <p:blipFill>
          <a:blip r:embed="rId4"/>
          <a:stretch/>
        </p:blipFill>
        <p:spPr>
          <a:xfrm>
            <a:off x="1728000" y="936000"/>
            <a:ext cx="2356560" cy="1937880"/>
          </a:xfrm>
          <a:prstGeom prst="rect">
            <a:avLst/>
          </a:prstGeom>
          <a:ln>
            <a:noFill/>
          </a:ln>
        </p:spPr>
      </p:pic>
      <p:pic>
        <p:nvPicPr>
          <p:cNvPr id="133" name="Slika 132"/>
          <p:cNvPicPr/>
          <p:nvPr/>
        </p:nvPicPr>
        <p:blipFill>
          <a:blip r:embed="rId5"/>
          <a:stretch/>
        </p:blipFill>
        <p:spPr>
          <a:xfrm>
            <a:off x="0" y="719640"/>
            <a:ext cx="1822680" cy="2430360"/>
          </a:xfrm>
          <a:prstGeom prst="rect">
            <a:avLst/>
          </a:prstGeom>
          <a:ln>
            <a:noFill/>
          </a:ln>
        </p:spPr>
      </p:pic>
      <p:pic>
        <p:nvPicPr>
          <p:cNvPr id="134" name="Slika 133"/>
          <p:cNvPicPr/>
          <p:nvPr/>
        </p:nvPicPr>
        <p:blipFill>
          <a:blip r:embed="rId6"/>
          <a:stretch/>
        </p:blipFill>
        <p:spPr>
          <a:xfrm>
            <a:off x="72000" y="2880000"/>
            <a:ext cx="5023440" cy="3096000"/>
          </a:xfrm>
          <a:prstGeom prst="rect">
            <a:avLst/>
          </a:prstGeom>
          <a:ln>
            <a:noFill/>
          </a:ln>
        </p:spPr>
      </p:pic>
      <p:pic>
        <p:nvPicPr>
          <p:cNvPr id="135" name="Slika 134"/>
          <p:cNvPicPr/>
          <p:nvPr/>
        </p:nvPicPr>
        <p:blipFill>
          <a:blip r:embed="rId7"/>
          <a:stretch/>
        </p:blipFill>
        <p:spPr>
          <a:xfrm>
            <a:off x="5095440" y="2885400"/>
            <a:ext cx="3713760" cy="2785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likovna umetnost</a:t>
            </a:r>
          </a:p>
        </p:txBody>
      </p:sp>
      <p:pic>
        <p:nvPicPr>
          <p:cNvPr id="137" name="Slika 136"/>
          <p:cNvPicPr/>
          <p:nvPr/>
        </p:nvPicPr>
        <p:blipFill>
          <a:blip r:embed="rId2"/>
          <a:stretch/>
        </p:blipFill>
        <p:spPr>
          <a:xfrm>
            <a:off x="0" y="649080"/>
            <a:ext cx="3114720" cy="3094920"/>
          </a:xfrm>
          <a:prstGeom prst="rect">
            <a:avLst/>
          </a:prstGeom>
          <a:ln>
            <a:noFill/>
          </a:ln>
        </p:spPr>
      </p:pic>
      <p:pic>
        <p:nvPicPr>
          <p:cNvPr id="138" name="Slika 137"/>
          <p:cNvPicPr/>
          <p:nvPr/>
        </p:nvPicPr>
        <p:blipFill>
          <a:blip r:embed="rId3"/>
          <a:stretch/>
        </p:blipFill>
        <p:spPr>
          <a:xfrm>
            <a:off x="3114720" y="648000"/>
            <a:ext cx="2419920" cy="3168000"/>
          </a:xfrm>
          <a:prstGeom prst="rect">
            <a:avLst/>
          </a:prstGeom>
          <a:ln>
            <a:noFill/>
          </a:ln>
        </p:spPr>
      </p:pic>
      <p:pic>
        <p:nvPicPr>
          <p:cNvPr id="139" name="Slika 138"/>
          <p:cNvPicPr/>
          <p:nvPr/>
        </p:nvPicPr>
        <p:blipFill>
          <a:blip r:embed="rId4"/>
          <a:stretch/>
        </p:blipFill>
        <p:spPr>
          <a:xfrm>
            <a:off x="360" y="3608280"/>
            <a:ext cx="10080360" cy="351720"/>
          </a:xfrm>
          <a:prstGeom prst="rect">
            <a:avLst/>
          </a:prstGeom>
          <a:ln>
            <a:noFill/>
          </a:ln>
        </p:spPr>
      </p:pic>
      <p:pic>
        <p:nvPicPr>
          <p:cNvPr id="140" name="Slika 139"/>
          <p:cNvPicPr/>
          <p:nvPr/>
        </p:nvPicPr>
        <p:blipFill>
          <a:blip r:embed="rId5"/>
          <a:stretch/>
        </p:blipFill>
        <p:spPr>
          <a:xfrm>
            <a:off x="5534640" y="609840"/>
            <a:ext cx="3177360" cy="2998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likovna umetnost</a:t>
            </a:r>
          </a:p>
        </p:txBody>
      </p:sp>
      <p:pic>
        <p:nvPicPr>
          <p:cNvPr id="142" name="Slika 141"/>
          <p:cNvPicPr/>
          <p:nvPr/>
        </p:nvPicPr>
        <p:blipFill>
          <a:blip r:embed="rId2"/>
          <a:stretch/>
        </p:blipFill>
        <p:spPr>
          <a:xfrm>
            <a:off x="7188840" y="737640"/>
            <a:ext cx="2899440" cy="2214360"/>
          </a:xfrm>
          <a:prstGeom prst="rect">
            <a:avLst/>
          </a:prstGeom>
          <a:ln>
            <a:noFill/>
          </a:ln>
        </p:spPr>
      </p:pic>
      <p:pic>
        <p:nvPicPr>
          <p:cNvPr id="143" name="Slika 142"/>
          <p:cNvPicPr/>
          <p:nvPr/>
        </p:nvPicPr>
        <p:blipFill>
          <a:blip r:embed="rId3"/>
          <a:stretch/>
        </p:blipFill>
        <p:spPr>
          <a:xfrm>
            <a:off x="5076720" y="792000"/>
            <a:ext cx="2132640" cy="2736000"/>
          </a:xfrm>
          <a:prstGeom prst="rect">
            <a:avLst/>
          </a:prstGeom>
          <a:ln>
            <a:noFill/>
          </a:ln>
        </p:spPr>
      </p:pic>
      <p:pic>
        <p:nvPicPr>
          <p:cNvPr id="144" name="Slika 143"/>
          <p:cNvPicPr/>
          <p:nvPr/>
        </p:nvPicPr>
        <p:blipFill>
          <a:blip r:embed="rId4"/>
          <a:stretch/>
        </p:blipFill>
        <p:spPr>
          <a:xfrm>
            <a:off x="1981080" y="792000"/>
            <a:ext cx="3095640" cy="2736000"/>
          </a:xfrm>
          <a:prstGeom prst="rect">
            <a:avLst/>
          </a:prstGeom>
          <a:ln>
            <a:noFill/>
          </a:ln>
        </p:spPr>
      </p:pic>
      <p:pic>
        <p:nvPicPr>
          <p:cNvPr id="145" name="Slika 144"/>
          <p:cNvPicPr/>
          <p:nvPr/>
        </p:nvPicPr>
        <p:blipFill>
          <a:blip r:embed="rId5"/>
          <a:stretch/>
        </p:blipFill>
        <p:spPr>
          <a:xfrm>
            <a:off x="0" y="792000"/>
            <a:ext cx="2016000" cy="2747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likovna umetnost</a:t>
            </a:r>
          </a:p>
        </p:txBody>
      </p:sp>
      <p:pic>
        <p:nvPicPr>
          <p:cNvPr id="147" name="Slika 146"/>
          <p:cNvPicPr/>
          <p:nvPr/>
        </p:nvPicPr>
        <p:blipFill>
          <a:blip r:embed="rId2"/>
          <a:stretch/>
        </p:blipFill>
        <p:spPr>
          <a:xfrm>
            <a:off x="1800000" y="864000"/>
            <a:ext cx="6870240" cy="3428640"/>
          </a:xfrm>
          <a:prstGeom prst="rect">
            <a:avLst/>
          </a:prstGeom>
          <a:ln>
            <a:noFill/>
          </a:ln>
        </p:spPr>
      </p:pic>
      <p:pic>
        <p:nvPicPr>
          <p:cNvPr id="148" name="Slika 147"/>
          <p:cNvPicPr/>
          <p:nvPr/>
        </p:nvPicPr>
        <p:blipFill>
          <a:blip r:embed="rId3"/>
          <a:stretch/>
        </p:blipFill>
        <p:spPr>
          <a:xfrm>
            <a:off x="7272000" y="360"/>
            <a:ext cx="2759040" cy="5670360"/>
          </a:xfrm>
          <a:prstGeom prst="rect">
            <a:avLst/>
          </a:prstGeom>
          <a:ln>
            <a:noFill/>
          </a:ln>
        </p:spPr>
      </p:pic>
      <p:pic>
        <p:nvPicPr>
          <p:cNvPr id="149" name="Slika 148"/>
          <p:cNvPicPr/>
          <p:nvPr/>
        </p:nvPicPr>
        <p:blipFill>
          <a:blip r:embed="rId4"/>
          <a:stretch/>
        </p:blipFill>
        <p:spPr>
          <a:xfrm>
            <a:off x="0" y="792000"/>
            <a:ext cx="1800000" cy="3205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</p:bld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11.xml><?xml version="1.0" encoding="utf-8"?>
<a:theme xmlns:a="http://schemas.openxmlformats.org/drawingml/2006/main" name="1_Globina">
  <a:themeElements>
    <a:clrScheme name="Globina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Globina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ob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12.xml><?xml version="1.0" encoding="utf-8"?>
<a:theme xmlns:a="http://schemas.openxmlformats.org/drawingml/2006/main" name="2_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13.xml><?xml version="1.0" encoding="utf-8"?>
<a:theme xmlns:a="http://schemas.openxmlformats.org/drawingml/2006/main" name="Milo">
  <a:themeElements>
    <a:clrScheme name="Milo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Milo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il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1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16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17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18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19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reža">
  <a:themeElements>
    <a:clrScheme name="Mrež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rež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rež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3.xml><?xml version="1.0" encoding="utf-8"?>
<a:theme xmlns:a="http://schemas.openxmlformats.org/drawingml/2006/main" name="Naelektreno">
  <a:themeElements>
    <a:clrScheme name="Naelektreno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Naelektreno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elektreno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5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6.xml><?xml version="1.0" encoding="utf-8"?>
<a:theme xmlns:a="http://schemas.openxmlformats.org/drawingml/2006/main" name="Nebeški">
  <a:themeElements>
    <a:clrScheme name="Nebeški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Nebeški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bešk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7.xml><?xml version="1.0" encoding="utf-8"?>
<a:theme xmlns:a="http://schemas.openxmlformats.org/drawingml/2006/main" name="Sled pare">
  <a:themeElements>
    <a:clrScheme name="Sled pare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Sled pare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ed par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8.xml><?xml version="1.0" encoding="utf-8"?>
<a:theme xmlns:a="http://schemas.openxmlformats.org/drawingml/2006/main" name="Globina">
  <a:themeElements>
    <a:clrScheme name="Globina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Globina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ob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9.xml><?xml version="1.0" encoding="utf-8"?>
<a:theme xmlns:a="http://schemas.openxmlformats.org/drawingml/2006/main" name="Navedljivo">
  <a:themeElements>
    <a:clrScheme name="Navedljivo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Navedljivo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Navedljivo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6157</TotalTime>
  <Words>966</Words>
  <Application>Microsoft Office PowerPoint</Application>
  <PresentationFormat>Po meri</PresentationFormat>
  <Paragraphs>170</Paragraphs>
  <Slides>20</Slides>
  <Notes>0</Notes>
  <HiddenSlides>0</HiddenSlides>
  <MMClips>0</MMClips>
  <ScaleCrop>false</ScaleCrop>
  <HeadingPairs>
    <vt:vector size="8" baseType="variant">
      <vt:variant>
        <vt:lpstr>Uporabljene pisave</vt:lpstr>
      </vt:variant>
      <vt:variant>
        <vt:i4>19</vt:i4>
      </vt:variant>
      <vt:variant>
        <vt:lpstr>Tema</vt:lpstr>
      </vt:variant>
      <vt:variant>
        <vt:i4>19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20</vt:i4>
      </vt:variant>
    </vt:vector>
  </HeadingPairs>
  <TitlesOfParts>
    <vt:vector size="59" baseType="lpstr">
      <vt:lpstr>Microsoft YaHei</vt:lpstr>
      <vt:lpstr>Arial</vt:lpstr>
      <vt:lpstr>Bookman Old Style</vt:lpstr>
      <vt:lpstr>Calibri</vt:lpstr>
      <vt:lpstr>Calibri Light</vt:lpstr>
      <vt:lpstr>Century Gothic</vt:lpstr>
      <vt:lpstr>Corbel</vt:lpstr>
      <vt:lpstr>DejaVu Sans</vt:lpstr>
      <vt:lpstr>Garamond</vt:lpstr>
      <vt:lpstr>Gill Sans MT</vt:lpstr>
      <vt:lpstr>MS Shell Dlg 2</vt:lpstr>
      <vt:lpstr>Rockwell</vt:lpstr>
      <vt:lpstr>Symbol</vt:lpstr>
      <vt:lpstr>Trebuchet MS</vt:lpstr>
      <vt:lpstr>Tw Cen MT</vt:lpstr>
      <vt:lpstr>Tw Cen MT Condensed</vt:lpstr>
      <vt:lpstr>Wingdings</vt:lpstr>
      <vt:lpstr>Wingdings 2</vt:lpstr>
      <vt:lpstr>Wingdings 3</vt:lpstr>
      <vt:lpstr>Office Theme</vt:lpstr>
      <vt:lpstr>Mreža</vt:lpstr>
      <vt:lpstr>Naelektreno</vt:lpstr>
      <vt:lpstr>Damask</vt:lpstr>
      <vt:lpstr>Madison</vt:lpstr>
      <vt:lpstr>Nebeški</vt:lpstr>
      <vt:lpstr>Sled pare</vt:lpstr>
      <vt:lpstr>Globina</vt:lpstr>
      <vt:lpstr>Navedljivo</vt:lpstr>
      <vt:lpstr>1_Damask</vt:lpstr>
      <vt:lpstr>1_Globina</vt:lpstr>
      <vt:lpstr>2_Damask</vt:lpstr>
      <vt:lpstr>Milo</vt:lpstr>
      <vt:lpstr>Officeova tema</vt:lpstr>
      <vt:lpstr>Gallery</vt:lpstr>
      <vt:lpstr>Berlin</vt:lpstr>
      <vt:lpstr>Atlas</vt:lpstr>
      <vt:lpstr>Integral</vt:lpstr>
      <vt:lpstr>Gladko</vt:lpstr>
      <vt:lpstr>Microsoft Wordov dokument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Ostali viri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Portfolio</dc:title>
  <dc:subject/>
  <dc:creator>Admin</dc:creator>
  <dc:description/>
  <cp:lastModifiedBy>Anton Božic Mihale</cp:lastModifiedBy>
  <cp:revision>129</cp:revision>
  <dcterms:created xsi:type="dcterms:W3CDTF">2019-09-29T14:31:53Z</dcterms:created>
  <dcterms:modified xsi:type="dcterms:W3CDTF">2019-10-21T09:39:51Z</dcterms:modified>
  <dc:language>sl-SI</dc:language>
</cp:coreProperties>
</file>