
<file path=[Content_Types].xml><?xml version="1.0" encoding="utf-8"?>
<Types xmlns="http://schemas.openxmlformats.org/package/2006/content-types">
  <Default ContentType="application/xml" Extension="xml"/>
  <Default ContentType="application/vnd.openxmlformats-package.relationships+xml" Extension="rels"/>
  <Override ContentType="image/png" PartName="/ppt/media/image4.png"/>
  <Override ContentType="image/png" PartName="/ppt/media/image3.png"/>
  <Override ContentType="image/png" PartName="/ppt/media/image2.png"/>
  <Override ContentType="image/png" PartName="/ppt/media/image7.png"/>
  <Override ContentType="image/png" PartName="/ppt/media/image1.png"/>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36.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image/jpeg" PartName="/ppt/media/image5.jpeg"/>
  <Override ContentType="image/jpeg" PartName="/ppt/media/image6.jpeg"/>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package.relationships+xml" PartName="/ppt/slideLayouts/_rels/slideLayout28.xml.rels"/>
  <Override ContentType="application/vnd.openxmlformats-package.relationships+xml" PartName="/ppt/slideLayouts/_rels/slideLayout22.xml.rels"/>
  <Override ContentType="application/vnd.openxmlformats-package.relationships+xml" PartName="/ppt/slideLayouts/_rels/slideLayout8.xml.rels"/>
  <Override ContentType="application/vnd.openxmlformats-package.relationships+xml" PartName="/ppt/slideLayouts/_rels/slideLayout25.xml.rels"/>
  <Override ContentType="application/vnd.openxmlformats-package.relationships+xml" PartName="/ppt/slideLayouts/_rels/slideLayout5.xml.rels"/>
  <Override ContentType="application/vnd.openxmlformats-package.relationships+xml" PartName="/ppt/slideMasters/_rels/slideMaster1.xml.rels"/>
  <Override ContentType="application/vnd.openxmlformats-package.relationships+xml" PartName="/ppt/slideLayouts/_rels/slideLayout34.xml.rels"/>
  <Override ContentType="application/vnd.openxmlformats-package.relationships+xml" PartName="/ppt/slideLayouts/_rels/slideLayout19.xml.rels"/>
  <Override ContentType="application/vnd.openxmlformats-package.relationships+xml" PartName="/ppt/slideLayouts/_rels/slideLayout13.xml.rels"/>
  <Override ContentType="application/vnd.openxmlformats-package.relationships+xml" PartName="/ppt/slideLayouts/_rels/slideLayout16.xml.rels"/>
  <Override ContentType="application/vnd.openxmlformats-package.relationships+xml" PartName="/ppt/slideLayouts/_rels/slideLayout2.xml.rels"/>
  <Override ContentType="application/vnd.openxmlformats-package.relationships+xml" PartName="/ppt/slideLayouts/_rels/slideLayout31.xml.rels"/>
  <Override ContentType="application/vnd.openxmlformats-package.relationships+xml" PartName="/ppt/slideLayouts/_rels/slideLayout30.xml.rels"/>
  <Override ContentType="application/vnd.openxmlformats-package.relationships+xml" PartName="/ppt/slideMasters/_rels/slideMaster3.xml.rels"/>
  <Override ContentType="application/vnd.openxmlformats-package.relationships+xml" PartName="/ppt/slideLayouts/_rels/slideLayout36.xml.rels"/>
  <Override ContentType="application/vnd.openxmlformats-package.relationships+xml" PartName="/ppt/slideLayouts/_rels/slideLayout9.xml.rels"/>
  <Override ContentType="application/vnd.openxmlformats-package.relationships+xml" PartName="/ppt/slideLayouts/_rels/slideLayout7.xml.rels"/>
  <Override ContentType="application/vnd.openxmlformats-package.relationships+xml" PartName="/ppt/slideLayouts/_rels/slideLayout4.xml.rels"/>
  <Override ContentType="application/vnd.openxmlformats-package.relationships+xml" PartName="/ppt/slideLayouts/_rels/slideLayout24.xml.rels"/>
  <Override ContentType="application/vnd.openxmlformats-package.relationships+xml" PartName="/ppt/slideLayouts/_rels/slideLayout10.xml.rels"/>
  <Override ContentType="application/vnd.openxmlformats-package.relationships+xml" PartName="/ppt/slideLayouts/_rels/slideLayout27.xml.rels"/>
  <Override ContentType="application/vnd.openxmlformats-package.relationships+xml" PartName="/ppt/slideLayouts/_rels/slideLayout18.xml.rels"/>
  <Override ContentType="application/vnd.openxmlformats-package.relationships+xml" PartName="/ppt/slideLayouts/_rels/slideLayout33.xml.rels"/>
  <Override ContentType="application/vnd.openxmlformats-package.relationships+xml" PartName="/ppt/slideLayouts/_rels/slideLayout12.xml.rels"/>
  <Override ContentType="application/vnd.openxmlformats-package.relationships+xml" PartName="/ppt/slideLayouts/_rels/slideLayout15.xml.rels"/>
  <Override ContentType="application/vnd.openxmlformats-package.relationships+xml" PartName="/ppt/slideLayouts/_rels/slideLayout1.xml.rels"/>
  <Override ContentType="application/vnd.openxmlformats-package.relationships+xml" PartName="/ppt/slideLayouts/_rels/slideLayout32.xml.rels"/>
  <Override ContentType="application/vnd.openxmlformats-package.relationships+xml" PartName="/ppt/slideLayouts/_rels/slideLayout21.xml.rels"/>
  <Override ContentType="application/vnd.openxmlformats-package.relationships+xml" PartName="/ppt/slideLayouts/_rels/slideLayout29.xml.rels"/>
  <Override ContentType="application/vnd.openxmlformats-package.relationships+xml" PartName="/ppt/slideLayouts/_rels/slideLayout26.xml.rels"/>
  <Override ContentType="application/vnd.openxmlformats-package.relationships+xml" PartName="/ppt/slideMasters/_rels/slideMaster2.xml.rels"/>
  <Override ContentType="application/vnd.openxmlformats-package.relationships+xml" PartName="/ppt/slideLayouts/_rels/slideLayout35.xml.rels"/>
  <Override ContentType="application/vnd.openxmlformats-package.relationships+xml" PartName="/ppt/slideLayouts/_rels/slideLayout3.xml.rels"/>
  <Override ContentType="application/vnd.openxmlformats-package.relationships+xml" PartName="/ppt/slideLayouts/_rels/slideLayout6.xml.rels"/>
  <Override ContentType="application/vnd.openxmlformats-package.relationships+xml" PartName="/ppt/slideLayouts/_rels/slideLayout14.xml.rels"/>
  <Override ContentType="application/vnd.openxmlformats-package.relationships+xml" PartName="/ppt/slideLayouts/_rels/slideLayout11.xml.rels"/>
  <Override ContentType="application/vnd.openxmlformats-package.relationships+xml" PartName="/ppt/slideLayouts/_rels/slideLayout23.xml.rels"/>
  <Override ContentType="application/vnd.openxmlformats-package.relationships+xml" PartName="/ppt/slideLayouts/_rels/slideLayout17.xml.rels"/>
  <Override ContentType="application/vnd.openxmlformats-package.relationships+xml" PartName="/ppt/slideLayouts/_rels/slideLayout20.xml.rels"/>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 id="2147483661" r:id="rId4"/>
    <p:sldMasterId id="2147483674"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670550" cx="10080625"/>
  <p:notesSz cx="7559675" cy="10691800"/>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2.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25" name="PlaceHolder 2"/>
          <p:cNvSpPr>
            <a:spLocks noGrp="1"/>
          </p:cNvSpPr>
          <p:nvPr>
            <p:ph type="body"/>
          </p:nvPr>
        </p:nvSpPr>
        <p:spPr>
          <a:xfrm>
            <a:off x="504000" y="1326600"/>
            <a:ext cx="9072000" cy="1568160"/>
          </a:xfrm>
          <a:prstGeom prst="rect">
            <a:avLst/>
          </a:prstGeom>
        </p:spPr>
        <p:txBody>
          <a:bodyPr lIns="0" rIns="0" tIns="0" bIns="0">
            <a:normAutofit/>
          </a:bodyPr>
          <a:p>
            <a:endParaRPr b="0" lang="sl-SI" sz="3200" spc="-1" strike="noStrike">
              <a:latin typeface="Arial"/>
            </a:endParaRPr>
          </a:p>
        </p:txBody>
      </p:sp>
      <p:sp>
        <p:nvSpPr>
          <p:cNvPr id="26" name="PlaceHolder 3"/>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28"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29"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30"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
        <p:nvSpPr>
          <p:cNvPr id="31" name="PlaceHolder 5"/>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33" name="PlaceHolder 2"/>
          <p:cNvSpPr>
            <a:spLocks noGrp="1"/>
          </p:cNvSpPr>
          <p:nvPr>
            <p:ph type="body"/>
          </p:nvPr>
        </p:nvSpPr>
        <p:spPr>
          <a:xfrm>
            <a:off x="504000" y="1326600"/>
            <a:ext cx="2921040" cy="1568160"/>
          </a:xfrm>
          <a:prstGeom prst="rect">
            <a:avLst/>
          </a:prstGeom>
        </p:spPr>
        <p:txBody>
          <a:bodyPr lIns="0" rIns="0" tIns="0" bIns="0">
            <a:normAutofit/>
          </a:bodyPr>
          <a:p>
            <a:endParaRPr b="0" lang="sl-SI" sz="3200" spc="-1" strike="noStrike">
              <a:latin typeface="Arial"/>
            </a:endParaRPr>
          </a:p>
        </p:txBody>
      </p:sp>
      <p:sp>
        <p:nvSpPr>
          <p:cNvPr id="34" name="PlaceHolder 3"/>
          <p:cNvSpPr>
            <a:spLocks noGrp="1"/>
          </p:cNvSpPr>
          <p:nvPr>
            <p:ph type="body"/>
          </p:nvPr>
        </p:nvSpPr>
        <p:spPr>
          <a:xfrm>
            <a:off x="3571560" y="1326600"/>
            <a:ext cx="2921040" cy="1568160"/>
          </a:xfrm>
          <a:prstGeom prst="rect">
            <a:avLst/>
          </a:prstGeom>
        </p:spPr>
        <p:txBody>
          <a:bodyPr lIns="0" rIns="0" tIns="0" bIns="0">
            <a:normAutofit/>
          </a:bodyPr>
          <a:p>
            <a:endParaRPr b="0" lang="sl-SI" sz="3200" spc="-1" strike="noStrike">
              <a:latin typeface="Arial"/>
            </a:endParaRPr>
          </a:p>
        </p:txBody>
      </p:sp>
      <p:sp>
        <p:nvSpPr>
          <p:cNvPr id="35" name="PlaceHolder 4"/>
          <p:cNvSpPr>
            <a:spLocks noGrp="1"/>
          </p:cNvSpPr>
          <p:nvPr>
            <p:ph type="body"/>
          </p:nvPr>
        </p:nvSpPr>
        <p:spPr>
          <a:xfrm>
            <a:off x="6639120" y="1326600"/>
            <a:ext cx="2921040" cy="1568160"/>
          </a:xfrm>
          <a:prstGeom prst="rect">
            <a:avLst/>
          </a:prstGeom>
        </p:spPr>
        <p:txBody>
          <a:bodyPr lIns="0" rIns="0" tIns="0" bIns="0">
            <a:normAutofit/>
          </a:bodyPr>
          <a:p>
            <a:endParaRPr b="0" lang="sl-SI" sz="3200" spc="-1" strike="noStrike">
              <a:latin typeface="Arial"/>
            </a:endParaRPr>
          </a:p>
        </p:txBody>
      </p:sp>
      <p:sp>
        <p:nvSpPr>
          <p:cNvPr id="36" name="PlaceHolder 5"/>
          <p:cNvSpPr>
            <a:spLocks noGrp="1"/>
          </p:cNvSpPr>
          <p:nvPr>
            <p:ph type="body"/>
          </p:nvPr>
        </p:nvSpPr>
        <p:spPr>
          <a:xfrm>
            <a:off x="504000" y="3044160"/>
            <a:ext cx="2921040" cy="1568160"/>
          </a:xfrm>
          <a:prstGeom prst="rect">
            <a:avLst/>
          </a:prstGeom>
        </p:spPr>
        <p:txBody>
          <a:bodyPr lIns="0" rIns="0" tIns="0" bIns="0">
            <a:normAutofit/>
          </a:bodyPr>
          <a:p>
            <a:endParaRPr b="0" lang="sl-SI" sz="3200" spc="-1" strike="noStrike">
              <a:latin typeface="Arial"/>
            </a:endParaRPr>
          </a:p>
        </p:txBody>
      </p:sp>
      <p:sp>
        <p:nvSpPr>
          <p:cNvPr id="37" name="PlaceHolder 6"/>
          <p:cNvSpPr>
            <a:spLocks noGrp="1"/>
          </p:cNvSpPr>
          <p:nvPr>
            <p:ph type="body"/>
          </p:nvPr>
        </p:nvSpPr>
        <p:spPr>
          <a:xfrm>
            <a:off x="3571560" y="3044160"/>
            <a:ext cx="2921040" cy="1568160"/>
          </a:xfrm>
          <a:prstGeom prst="rect">
            <a:avLst/>
          </a:prstGeom>
        </p:spPr>
        <p:txBody>
          <a:bodyPr lIns="0" rIns="0" tIns="0" bIns="0">
            <a:normAutofit/>
          </a:bodyPr>
          <a:p>
            <a:endParaRPr b="0" lang="sl-SI" sz="3200" spc="-1" strike="noStrike">
              <a:latin typeface="Arial"/>
            </a:endParaRPr>
          </a:p>
        </p:txBody>
      </p:sp>
      <p:sp>
        <p:nvSpPr>
          <p:cNvPr id="38" name="PlaceHolder 7"/>
          <p:cNvSpPr>
            <a:spLocks noGrp="1"/>
          </p:cNvSpPr>
          <p:nvPr>
            <p:ph type="body"/>
          </p:nvPr>
        </p:nvSpPr>
        <p:spPr>
          <a:xfrm>
            <a:off x="6639120" y="3044160"/>
            <a:ext cx="292104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5" name="PlaceHolder 2"/>
          <p:cNvSpPr>
            <a:spLocks noGrp="1"/>
          </p:cNvSpPr>
          <p:nvPr>
            <p:ph type="subTitle"/>
          </p:nvPr>
        </p:nvSpPr>
        <p:spPr>
          <a:xfrm>
            <a:off x="504000" y="1326600"/>
            <a:ext cx="9072000" cy="328824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7" name="PlaceHolder 2"/>
          <p:cNvSpPr>
            <a:spLocks noGrp="1"/>
          </p:cNvSpPr>
          <p:nvPr>
            <p:ph type="body"/>
          </p:nvPr>
        </p:nvSpPr>
        <p:spPr>
          <a:xfrm>
            <a:off x="504000" y="1326600"/>
            <a:ext cx="907200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9"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50"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144000" y="72000"/>
            <a:ext cx="9540000" cy="300492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54"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55"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
        <p:nvSpPr>
          <p:cNvPr id="56"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4" name="PlaceHolder 2"/>
          <p:cNvSpPr>
            <a:spLocks noGrp="1"/>
          </p:cNvSpPr>
          <p:nvPr>
            <p:ph type="subTitle"/>
          </p:nvPr>
        </p:nvSpPr>
        <p:spPr>
          <a:xfrm>
            <a:off x="504000" y="1326600"/>
            <a:ext cx="9072000" cy="328824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58"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59"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60" name="PlaceHolder 4"/>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2"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63"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64" name="PlaceHolder 4"/>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6" name="PlaceHolder 2"/>
          <p:cNvSpPr>
            <a:spLocks noGrp="1"/>
          </p:cNvSpPr>
          <p:nvPr>
            <p:ph type="body"/>
          </p:nvPr>
        </p:nvSpPr>
        <p:spPr>
          <a:xfrm>
            <a:off x="504000" y="1326600"/>
            <a:ext cx="9072000" cy="1568160"/>
          </a:xfrm>
          <a:prstGeom prst="rect">
            <a:avLst/>
          </a:prstGeom>
        </p:spPr>
        <p:txBody>
          <a:bodyPr lIns="0" rIns="0" tIns="0" bIns="0">
            <a:normAutofit/>
          </a:bodyPr>
          <a:p>
            <a:endParaRPr b="0" lang="sl-SI" sz="3200" spc="-1" strike="noStrike">
              <a:latin typeface="Arial"/>
            </a:endParaRPr>
          </a:p>
        </p:txBody>
      </p:sp>
      <p:sp>
        <p:nvSpPr>
          <p:cNvPr id="67" name="PlaceHolder 3"/>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9"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70"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71"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
        <p:nvSpPr>
          <p:cNvPr id="72" name="PlaceHolder 5"/>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74" name="PlaceHolder 2"/>
          <p:cNvSpPr>
            <a:spLocks noGrp="1"/>
          </p:cNvSpPr>
          <p:nvPr>
            <p:ph type="body"/>
          </p:nvPr>
        </p:nvSpPr>
        <p:spPr>
          <a:xfrm>
            <a:off x="504000" y="1326600"/>
            <a:ext cx="2921040" cy="1568160"/>
          </a:xfrm>
          <a:prstGeom prst="rect">
            <a:avLst/>
          </a:prstGeom>
        </p:spPr>
        <p:txBody>
          <a:bodyPr lIns="0" rIns="0" tIns="0" bIns="0">
            <a:normAutofit/>
          </a:bodyPr>
          <a:p>
            <a:endParaRPr b="0" lang="sl-SI" sz="3200" spc="-1" strike="noStrike">
              <a:latin typeface="Arial"/>
            </a:endParaRPr>
          </a:p>
        </p:txBody>
      </p:sp>
      <p:sp>
        <p:nvSpPr>
          <p:cNvPr id="75" name="PlaceHolder 3"/>
          <p:cNvSpPr>
            <a:spLocks noGrp="1"/>
          </p:cNvSpPr>
          <p:nvPr>
            <p:ph type="body"/>
          </p:nvPr>
        </p:nvSpPr>
        <p:spPr>
          <a:xfrm>
            <a:off x="3571560" y="1326600"/>
            <a:ext cx="2921040" cy="1568160"/>
          </a:xfrm>
          <a:prstGeom prst="rect">
            <a:avLst/>
          </a:prstGeom>
        </p:spPr>
        <p:txBody>
          <a:bodyPr lIns="0" rIns="0" tIns="0" bIns="0">
            <a:normAutofit/>
          </a:bodyPr>
          <a:p>
            <a:endParaRPr b="0" lang="sl-SI" sz="3200" spc="-1" strike="noStrike">
              <a:latin typeface="Arial"/>
            </a:endParaRPr>
          </a:p>
        </p:txBody>
      </p:sp>
      <p:sp>
        <p:nvSpPr>
          <p:cNvPr id="76" name="PlaceHolder 4"/>
          <p:cNvSpPr>
            <a:spLocks noGrp="1"/>
          </p:cNvSpPr>
          <p:nvPr>
            <p:ph type="body"/>
          </p:nvPr>
        </p:nvSpPr>
        <p:spPr>
          <a:xfrm>
            <a:off x="6639120" y="1326600"/>
            <a:ext cx="2921040" cy="1568160"/>
          </a:xfrm>
          <a:prstGeom prst="rect">
            <a:avLst/>
          </a:prstGeom>
        </p:spPr>
        <p:txBody>
          <a:bodyPr lIns="0" rIns="0" tIns="0" bIns="0">
            <a:normAutofit/>
          </a:bodyPr>
          <a:p>
            <a:endParaRPr b="0" lang="sl-SI" sz="3200" spc="-1" strike="noStrike">
              <a:latin typeface="Arial"/>
            </a:endParaRPr>
          </a:p>
        </p:txBody>
      </p:sp>
      <p:sp>
        <p:nvSpPr>
          <p:cNvPr id="77" name="PlaceHolder 5"/>
          <p:cNvSpPr>
            <a:spLocks noGrp="1"/>
          </p:cNvSpPr>
          <p:nvPr>
            <p:ph type="body"/>
          </p:nvPr>
        </p:nvSpPr>
        <p:spPr>
          <a:xfrm>
            <a:off x="504000" y="3044160"/>
            <a:ext cx="2921040" cy="1568160"/>
          </a:xfrm>
          <a:prstGeom prst="rect">
            <a:avLst/>
          </a:prstGeom>
        </p:spPr>
        <p:txBody>
          <a:bodyPr lIns="0" rIns="0" tIns="0" bIns="0">
            <a:normAutofit/>
          </a:bodyPr>
          <a:p>
            <a:endParaRPr b="0" lang="sl-SI" sz="3200" spc="-1" strike="noStrike">
              <a:latin typeface="Arial"/>
            </a:endParaRPr>
          </a:p>
        </p:txBody>
      </p:sp>
      <p:sp>
        <p:nvSpPr>
          <p:cNvPr id="78" name="PlaceHolder 6"/>
          <p:cNvSpPr>
            <a:spLocks noGrp="1"/>
          </p:cNvSpPr>
          <p:nvPr>
            <p:ph type="body"/>
          </p:nvPr>
        </p:nvSpPr>
        <p:spPr>
          <a:xfrm>
            <a:off x="3571560" y="3044160"/>
            <a:ext cx="2921040" cy="1568160"/>
          </a:xfrm>
          <a:prstGeom prst="rect">
            <a:avLst/>
          </a:prstGeom>
        </p:spPr>
        <p:txBody>
          <a:bodyPr lIns="0" rIns="0" tIns="0" bIns="0">
            <a:normAutofit/>
          </a:bodyPr>
          <a:p>
            <a:endParaRPr b="0" lang="sl-SI" sz="3200" spc="-1" strike="noStrike">
              <a:latin typeface="Arial"/>
            </a:endParaRPr>
          </a:p>
        </p:txBody>
      </p:sp>
      <p:sp>
        <p:nvSpPr>
          <p:cNvPr id="79" name="PlaceHolder 7"/>
          <p:cNvSpPr>
            <a:spLocks noGrp="1"/>
          </p:cNvSpPr>
          <p:nvPr>
            <p:ph type="body"/>
          </p:nvPr>
        </p:nvSpPr>
        <p:spPr>
          <a:xfrm>
            <a:off x="6639120" y="3044160"/>
            <a:ext cx="292104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86" name="PlaceHolder 2"/>
          <p:cNvSpPr>
            <a:spLocks noGrp="1"/>
          </p:cNvSpPr>
          <p:nvPr>
            <p:ph type="subTitle"/>
          </p:nvPr>
        </p:nvSpPr>
        <p:spPr>
          <a:xfrm>
            <a:off x="504000" y="1326600"/>
            <a:ext cx="9072000" cy="328824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88" name="PlaceHolder 2"/>
          <p:cNvSpPr>
            <a:spLocks noGrp="1"/>
          </p:cNvSpPr>
          <p:nvPr>
            <p:ph type="body"/>
          </p:nvPr>
        </p:nvSpPr>
        <p:spPr>
          <a:xfrm>
            <a:off x="504000" y="1326600"/>
            <a:ext cx="907200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90"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91"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6" name="PlaceHolder 2"/>
          <p:cNvSpPr>
            <a:spLocks noGrp="1"/>
          </p:cNvSpPr>
          <p:nvPr>
            <p:ph type="body"/>
          </p:nvPr>
        </p:nvSpPr>
        <p:spPr>
          <a:xfrm>
            <a:off x="504000" y="1326600"/>
            <a:ext cx="907200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144000" y="72000"/>
            <a:ext cx="9540000" cy="300492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95"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96"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
        <p:nvSpPr>
          <p:cNvPr id="97"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99"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100"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01" name="PlaceHolder 4"/>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03"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104"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05" name="PlaceHolder 4"/>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07" name="PlaceHolder 2"/>
          <p:cNvSpPr>
            <a:spLocks noGrp="1"/>
          </p:cNvSpPr>
          <p:nvPr>
            <p:ph type="body"/>
          </p:nvPr>
        </p:nvSpPr>
        <p:spPr>
          <a:xfrm>
            <a:off x="504000" y="1326600"/>
            <a:ext cx="9072000" cy="1568160"/>
          </a:xfrm>
          <a:prstGeom prst="rect">
            <a:avLst/>
          </a:prstGeom>
        </p:spPr>
        <p:txBody>
          <a:bodyPr lIns="0" rIns="0" tIns="0" bIns="0">
            <a:normAutofit/>
          </a:bodyPr>
          <a:p>
            <a:endParaRPr b="0" lang="sl-SI" sz="3200" spc="-1" strike="noStrike">
              <a:latin typeface="Arial"/>
            </a:endParaRPr>
          </a:p>
        </p:txBody>
      </p:sp>
      <p:sp>
        <p:nvSpPr>
          <p:cNvPr id="108" name="PlaceHolder 3"/>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10"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111"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12"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
        <p:nvSpPr>
          <p:cNvPr id="113" name="PlaceHolder 5"/>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15" name="PlaceHolder 2"/>
          <p:cNvSpPr>
            <a:spLocks noGrp="1"/>
          </p:cNvSpPr>
          <p:nvPr>
            <p:ph type="body"/>
          </p:nvPr>
        </p:nvSpPr>
        <p:spPr>
          <a:xfrm>
            <a:off x="504000" y="1326600"/>
            <a:ext cx="2921040" cy="1568160"/>
          </a:xfrm>
          <a:prstGeom prst="rect">
            <a:avLst/>
          </a:prstGeom>
        </p:spPr>
        <p:txBody>
          <a:bodyPr lIns="0" rIns="0" tIns="0" bIns="0">
            <a:normAutofit/>
          </a:bodyPr>
          <a:p>
            <a:endParaRPr b="0" lang="sl-SI" sz="3200" spc="-1" strike="noStrike">
              <a:latin typeface="Arial"/>
            </a:endParaRPr>
          </a:p>
        </p:txBody>
      </p:sp>
      <p:sp>
        <p:nvSpPr>
          <p:cNvPr id="116" name="PlaceHolder 3"/>
          <p:cNvSpPr>
            <a:spLocks noGrp="1"/>
          </p:cNvSpPr>
          <p:nvPr>
            <p:ph type="body"/>
          </p:nvPr>
        </p:nvSpPr>
        <p:spPr>
          <a:xfrm>
            <a:off x="3571560" y="1326600"/>
            <a:ext cx="2921040" cy="1568160"/>
          </a:xfrm>
          <a:prstGeom prst="rect">
            <a:avLst/>
          </a:prstGeom>
        </p:spPr>
        <p:txBody>
          <a:bodyPr lIns="0" rIns="0" tIns="0" bIns="0">
            <a:normAutofit/>
          </a:bodyPr>
          <a:p>
            <a:endParaRPr b="0" lang="sl-SI" sz="3200" spc="-1" strike="noStrike">
              <a:latin typeface="Arial"/>
            </a:endParaRPr>
          </a:p>
        </p:txBody>
      </p:sp>
      <p:sp>
        <p:nvSpPr>
          <p:cNvPr id="117" name="PlaceHolder 4"/>
          <p:cNvSpPr>
            <a:spLocks noGrp="1"/>
          </p:cNvSpPr>
          <p:nvPr>
            <p:ph type="body"/>
          </p:nvPr>
        </p:nvSpPr>
        <p:spPr>
          <a:xfrm>
            <a:off x="6639120" y="1326600"/>
            <a:ext cx="2921040" cy="1568160"/>
          </a:xfrm>
          <a:prstGeom prst="rect">
            <a:avLst/>
          </a:prstGeom>
        </p:spPr>
        <p:txBody>
          <a:bodyPr lIns="0" rIns="0" tIns="0" bIns="0">
            <a:normAutofit/>
          </a:bodyPr>
          <a:p>
            <a:endParaRPr b="0" lang="sl-SI" sz="3200" spc="-1" strike="noStrike">
              <a:latin typeface="Arial"/>
            </a:endParaRPr>
          </a:p>
        </p:txBody>
      </p:sp>
      <p:sp>
        <p:nvSpPr>
          <p:cNvPr id="118" name="PlaceHolder 5"/>
          <p:cNvSpPr>
            <a:spLocks noGrp="1"/>
          </p:cNvSpPr>
          <p:nvPr>
            <p:ph type="body"/>
          </p:nvPr>
        </p:nvSpPr>
        <p:spPr>
          <a:xfrm>
            <a:off x="504000" y="3044160"/>
            <a:ext cx="2921040" cy="1568160"/>
          </a:xfrm>
          <a:prstGeom prst="rect">
            <a:avLst/>
          </a:prstGeom>
        </p:spPr>
        <p:txBody>
          <a:bodyPr lIns="0" rIns="0" tIns="0" bIns="0">
            <a:normAutofit/>
          </a:bodyPr>
          <a:p>
            <a:endParaRPr b="0" lang="sl-SI" sz="3200" spc="-1" strike="noStrike">
              <a:latin typeface="Arial"/>
            </a:endParaRPr>
          </a:p>
        </p:txBody>
      </p:sp>
      <p:sp>
        <p:nvSpPr>
          <p:cNvPr id="119" name="PlaceHolder 6"/>
          <p:cNvSpPr>
            <a:spLocks noGrp="1"/>
          </p:cNvSpPr>
          <p:nvPr>
            <p:ph type="body"/>
          </p:nvPr>
        </p:nvSpPr>
        <p:spPr>
          <a:xfrm>
            <a:off x="3571560" y="3044160"/>
            <a:ext cx="2921040" cy="1568160"/>
          </a:xfrm>
          <a:prstGeom prst="rect">
            <a:avLst/>
          </a:prstGeom>
        </p:spPr>
        <p:txBody>
          <a:bodyPr lIns="0" rIns="0" tIns="0" bIns="0">
            <a:normAutofit/>
          </a:bodyPr>
          <a:p>
            <a:endParaRPr b="0" lang="sl-SI" sz="3200" spc="-1" strike="noStrike">
              <a:latin typeface="Arial"/>
            </a:endParaRPr>
          </a:p>
        </p:txBody>
      </p:sp>
      <p:sp>
        <p:nvSpPr>
          <p:cNvPr id="120" name="PlaceHolder 7"/>
          <p:cNvSpPr>
            <a:spLocks noGrp="1"/>
          </p:cNvSpPr>
          <p:nvPr>
            <p:ph type="body"/>
          </p:nvPr>
        </p:nvSpPr>
        <p:spPr>
          <a:xfrm>
            <a:off x="6639120" y="3044160"/>
            <a:ext cx="292104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8"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9"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44000" y="72000"/>
            <a:ext cx="9540000" cy="3004920"/>
          </a:xfrm>
          <a:prstGeom prst="rect">
            <a:avLst/>
          </a:prstGeom>
        </p:spPr>
        <p:txBody>
          <a:bodyPr lIns="0" rIns="0" tIns="0" bIns="0" anchor="ctr"/>
          <a:p>
            <a:pPr algn="ctr"/>
            <a:endParaRPr b="0" lang="sl-SI"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3"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14" name="PlaceHolder 3"/>
          <p:cNvSpPr>
            <a:spLocks noGrp="1"/>
          </p:cNvSpPr>
          <p:nvPr>
            <p:ph type="body"/>
          </p:nvPr>
        </p:nvSpPr>
        <p:spPr>
          <a:xfrm>
            <a:off x="5152680" y="1326600"/>
            <a:ext cx="4426920" cy="3288240"/>
          </a:xfrm>
          <a:prstGeom prst="rect">
            <a:avLst/>
          </a:prstGeom>
        </p:spPr>
        <p:txBody>
          <a:bodyPr lIns="0" rIns="0" tIns="0" bIns="0">
            <a:normAutofit/>
          </a:bodyPr>
          <a:p>
            <a:endParaRPr b="0" lang="sl-SI" sz="3200" spc="-1" strike="noStrike">
              <a:latin typeface="Arial"/>
            </a:endParaRPr>
          </a:p>
        </p:txBody>
      </p:sp>
      <p:sp>
        <p:nvSpPr>
          <p:cNvPr id="15" name="PlaceHolder 4"/>
          <p:cNvSpPr>
            <a:spLocks noGrp="1"/>
          </p:cNvSpPr>
          <p:nvPr>
            <p:ph type="body"/>
          </p:nvPr>
        </p:nvSpPr>
        <p:spPr>
          <a:xfrm>
            <a:off x="50400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17" name="PlaceHolder 2"/>
          <p:cNvSpPr>
            <a:spLocks noGrp="1"/>
          </p:cNvSpPr>
          <p:nvPr>
            <p:ph type="body"/>
          </p:nvPr>
        </p:nvSpPr>
        <p:spPr>
          <a:xfrm>
            <a:off x="504000" y="1326600"/>
            <a:ext cx="4426920" cy="3288240"/>
          </a:xfrm>
          <a:prstGeom prst="rect">
            <a:avLst/>
          </a:prstGeom>
        </p:spPr>
        <p:txBody>
          <a:bodyPr lIns="0" rIns="0" tIns="0" bIns="0">
            <a:normAutofit/>
          </a:bodyPr>
          <a:p>
            <a:endParaRPr b="0" lang="sl-SI" sz="3200" spc="-1" strike="noStrike">
              <a:latin typeface="Arial"/>
            </a:endParaRPr>
          </a:p>
        </p:txBody>
      </p:sp>
      <p:sp>
        <p:nvSpPr>
          <p:cNvPr id="18"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19" name="PlaceHolder 4"/>
          <p:cNvSpPr>
            <a:spLocks noGrp="1"/>
          </p:cNvSpPr>
          <p:nvPr>
            <p:ph type="body"/>
          </p:nvPr>
        </p:nvSpPr>
        <p:spPr>
          <a:xfrm>
            <a:off x="5152680" y="3044160"/>
            <a:ext cx="4426920" cy="1568160"/>
          </a:xfrm>
          <a:prstGeom prst="rect">
            <a:avLst/>
          </a:prstGeom>
        </p:spPr>
        <p:txBody>
          <a:bodyPr lIns="0" rIns="0" tIns="0" bIns="0">
            <a:normAutofit/>
          </a:bodyPr>
          <a:p>
            <a:endParaRPr b="0" lang="sl-SI"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44000" y="72000"/>
            <a:ext cx="9540000" cy="648000"/>
          </a:xfrm>
          <a:prstGeom prst="rect">
            <a:avLst/>
          </a:prstGeom>
        </p:spPr>
        <p:txBody>
          <a:bodyPr lIns="0" rIns="0" tIns="0" bIns="0" anchor="ctr"/>
          <a:p>
            <a:endParaRPr b="0" lang="sl-SI" sz="4400" spc="-1" strike="noStrike">
              <a:latin typeface="Arial"/>
            </a:endParaRPr>
          </a:p>
        </p:txBody>
      </p:sp>
      <p:sp>
        <p:nvSpPr>
          <p:cNvPr id="21" name="PlaceHolder 2"/>
          <p:cNvSpPr>
            <a:spLocks noGrp="1"/>
          </p:cNvSpPr>
          <p:nvPr>
            <p:ph type="body"/>
          </p:nvPr>
        </p:nvSpPr>
        <p:spPr>
          <a:xfrm>
            <a:off x="504000" y="1326600"/>
            <a:ext cx="4426920" cy="1568160"/>
          </a:xfrm>
          <a:prstGeom prst="rect">
            <a:avLst/>
          </a:prstGeom>
        </p:spPr>
        <p:txBody>
          <a:bodyPr lIns="0" rIns="0" tIns="0" bIns="0">
            <a:normAutofit/>
          </a:bodyPr>
          <a:p>
            <a:endParaRPr b="0" lang="sl-SI" sz="3200" spc="-1" strike="noStrike">
              <a:latin typeface="Arial"/>
            </a:endParaRPr>
          </a:p>
        </p:txBody>
      </p:sp>
      <p:sp>
        <p:nvSpPr>
          <p:cNvPr id="22" name="PlaceHolder 3"/>
          <p:cNvSpPr>
            <a:spLocks noGrp="1"/>
          </p:cNvSpPr>
          <p:nvPr>
            <p:ph type="body"/>
          </p:nvPr>
        </p:nvSpPr>
        <p:spPr>
          <a:xfrm>
            <a:off x="5152680" y="1326600"/>
            <a:ext cx="4426920" cy="1568160"/>
          </a:xfrm>
          <a:prstGeom prst="rect">
            <a:avLst/>
          </a:prstGeom>
        </p:spPr>
        <p:txBody>
          <a:bodyPr lIns="0" rIns="0" tIns="0" bIns="0">
            <a:normAutofit/>
          </a:bodyPr>
          <a:p>
            <a:endParaRPr b="0" lang="sl-SI" sz="3200" spc="-1" strike="noStrike">
              <a:latin typeface="Arial"/>
            </a:endParaRPr>
          </a:p>
        </p:txBody>
      </p:sp>
      <p:sp>
        <p:nvSpPr>
          <p:cNvPr id="23" name="PlaceHolder 4"/>
          <p:cNvSpPr>
            <a:spLocks noGrp="1"/>
          </p:cNvSpPr>
          <p:nvPr>
            <p:ph type="body"/>
          </p:nvPr>
        </p:nvSpPr>
        <p:spPr>
          <a:xfrm>
            <a:off x="504000" y="3044160"/>
            <a:ext cx="9072000" cy="1568160"/>
          </a:xfrm>
          <a:prstGeom prst="rect">
            <a:avLst/>
          </a:prstGeom>
        </p:spPr>
        <p:txBody>
          <a:bodyPr lIns="0" rIns="0" tIns="0" bIns="0">
            <a:normAutofit/>
          </a:bodyPr>
          <a:p>
            <a:endParaRPr b="0" lang="sl-SI"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44000" y="3888000"/>
            <a:ext cx="9000000" cy="658440"/>
          </a:xfrm>
          <a:prstGeom prst="rect">
            <a:avLst/>
          </a:prstGeom>
        </p:spPr>
        <p:txBody>
          <a:bodyPr lIns="0" rIns="0" tIns="0" bIns="0" anchor="ctr"/>
          <a:p>
            <a:r>
              <a:rPr b="0" lang="sl-SI" sz="4400" spc="-1" strike="noStrike">
                <a:latin typeface="Arial"/>
              </a:rPr>
              <a:t>Click to edit the title text format</a:t>
            </a:r>
            <a:endParaRPr b="0" lang="sl-SI" sz="4400" spc="-1" strike="noStrike">
              <a:latin typeface="Arial"/>
            </a:endParaRPr>
          </a:p>
        </p:txBody>
      </p:sp>
      <p:sp>
        <p:nvSpPr>
          <p:cNvPr id="1" name="PlaceHolder 2"/>
          <p:cNvSpPr>
            <a:spLocks noGrp="1"/>
          </p:cNvSpPr>
          <p:nvPr>
            <p:ph type="body"/>
          </p:nvPr>
        </p:nvSpPr>
        <p:spPr>
          <a:xfrm>
            <a:off x="1584000" y="648000"/>
            <a:ext cx="6479640" cy="2598840"/>
          </a:xfrm>
          <a:prstGeom prst="rect">
            <a:avLst/>
          </a:prstGeom>
        </p:spPr>
        <p:txBody>
          <a:bodyPr lIns="0" rIns="0" tIns="0" bIns="0">
            <a:normAutofit fontScale="91000"/>
          </a:bodyPr>
          <a:p>
            <a:pPr>
              <a:spcBef>
                <a:spcPts val="1417"/>
              </a:spcBef>
            </a:pPr>
            <a:r>
              <a:rPr b="0" lang="sl-SI" sz="3200" spc="-1" strike="noStrike">
                <a:latin typeface="Arial"/>
              </a:rPr>
              <a:t>Click to edit the outline text format</a:t>
            </a:r>
            <a:endParaRPr b="0" lang="sl-SI" sz="3200" spc="-1" strike="noStrike">
              <a:latin typeface="Arial"/>
            </a:endParaRPr>
          </a:p>
          <a:p>
            <a:pPr lvl="1">
              <a:spcBef>
                <a:spcPts val="1134"/>
              </a:spcBef>
            </a:pPr>
            <a:r>
              <a:rPr b="0" lang="sl-SI" sz="2800" spc="-1" strike="noStrike">
                <a:latin typeface="Arial"/>
              </a:rPr>
              <a:t>Second Outline Level</a:t>
            </a:r>
            <a:endParaRPr b="0" lang="sl-SI" sz="2800" spc="-1" strike="noStrike">
              <a:latin typeface="Arial"/>
            </a:endParaRPr>
          </a:p>
          <a:p>
            <a:pPr lvl="2">
              <a:spcBef>
                <a:spcPts val="850"/>
              </a:spcBef>
            </a:pPr>
            <a:r>
              <a:rPr b="0" lang="sl-SI" sz="2400" spc="-1" strike="noStrike">
                <a:latin typeface="Arial"/>
              </a:rPr>
              <a:t>Third Outline Level</a:t>
            </a:r>
            <a:endParaRPr b="0" lang="sl-SI" sz="2400" spc="-1" strike="noStrike">
              <a:latin typeface="Arial"/>
            </a:endParaRPr>
          </a:p>
          <a:p>
            <a:pPr lvl="3">
              <a:spcBef>
                <a:spcPts val="567"/>
              </a:spcBef>
            </a:pPr>
            <a:r>
              <a:rPr b="0" lang="sl-SI" sz="2000" spc="-1" strike="noStrike">
                <a:latin typeface="Arial"/>
              </a:rPr>
              <a:t>Fourth Outline Level</a:t>
            </a:r>
            <a:endParaRPr b="0" lang="sl-SI" sz="2000" spc="-1" strike="noStrike">
              <a:latin typeface="Arial"/>
            </a:endParaRPr>
          </a:p>
          <a:p>
            <a:pPr lvl="4">
              <a:spcBef>
                <a:spcPts val="283"/>
              </a:spcBef>
            </a:pPr>
            <a:r>
              <a:rPr b="0" lang="sl-SI" sz="2000" spc="-1" strike="noStrike">
                <a:latin typeface="Arial"/>
              </a:rPr>
              <a:t>Fifth Outline Level</a:t>
            </a:r>
            <a:endParaRPr b="0" lang="sl-SI" sz="2000" spc="-1" strike="noStrike">
              <a:latin typeface="Arial"/>
            </a:endParaRPr>
          </a:p>
          <a:p>
            <a:pPr lvl="5">
              <a:spcBef>
                <a:spcPts val="283"/>
              </a:spcBef>
            </a:pPr>
            <a:r>
              <a:rPr b="0" lang="sl-SI" sz="2000" spc="-1" strike="noStrike">
                <a:latin typeface="Arial"/>
              </a:rPr>
              <a:t>Sixth Outline Level</a:t>
            </a:r>
            <a:endParaRPr b="0" lang="sl-SI" sz="2000" spc="-1" strike="noStrike">
              <a:latin typeface="Arial"/>
            </a:endParaRPr>
          </a:p>
          <a:p>
            <a:pPr lvl="6">
              <a:spcBef>
                <a:spcPts val="283"/>
              </a:spcBef>
            </a:pPr>
            <a:r>
              <a:rPr b="0" lang="sl-SI" sz="2000" spc="-1" strike="noStrike">
                <a:latin typeface="Arial"/>
              </a:rPr>
              <a:t>Seventh Outline Level</a:t>
            </a:r>
            <a:endParaRPr b="0" lang="sl-SI" sz="2000" spc="-1" strike="noStrike">
              <a:latin typeface="Arial"/>
            </a:endParaRPr>
          </a:p>
        </p:txBody>
      </p:sp>
      <p:sp>
        <p:nvSpPr>
          <p:cNvPr id="2" name="TextShape 3"/>
          <p:cNvSpPr txBox="1"/>
          <p:nvPr/>
        </p:nvSpPr>
        <p:spPr>
          <a:xfrm>
            <a:off x="4104000" y="4896000"/>
            <a:ext cx="4392000" cy="346320"/>
          </a:xfrm>
          <a:prstGeom prst="rect">
            <a:avLst/>
          </a:prstGeom>
          <a:noFill/>
          <a:ln>
            <a:noFill/>
          </a:ln>
        </p:spPr>
        <p:txBody>
          <a:bodyPr lIns="90000" rIns="90000" tIns="45000" bIns="45000"/>
          <a:p>
            <a:fld id="{61F88887-CB97-4952-8968-5FDF3E993693}" type="author">
              <a:rPr b="0" lang="sl-SI" sz="1800" spc="-1" strike="noStrike">
                <a:latin typeface="Arial"/>
              </a:rPr>
              <a:t> </a:t>
            </a:fld>
            <a:endParaRPr b="0" lang="sl-SI"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44000" y="72000"/>
            <a:ext cx="9540000" cy="648000"/>
          </a:xfrm>
          <a:prstGeom prst="rect">
            <a:avLst/>
          </a:prstGeom>
        </p:spPr>
        <p:txBody>
          <a:bodyPr lIns="0" rIns="0" tIns="0" bIns="0" anchor="ctr"/>
          <a:p>
            <a:r>
              <a:rPr b="0" lang="sl-SI" sz="4400" spc="-1" strike="noStrike">
                <a:latin typeface="Arial"/>
              </a:rPr>
              <a:t>Click to edit the title text format</a:t>
            </a:r>
            <a:endParaRPr b="0" lang="sl-SI" sz="4400" spc="-1" strike="noStrike">
              <a:latin typeface="Arial"/>
            </a:endParaRPr>
          </a:p>
        </p:txBody>
      </p:sp>
      <p:sp>
        <p:nvSpPr>
          <p:cNvPr id="40"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Click to edit the outline text format</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Second Outline Level</a:t>
            </a:r>
            <a:endParaRPr b="0" lang="sl-SI" sz="2800" spc="-1" strike="noStrike">
              <a:latin typeface="Arial"/>
            </a:endParaRPr>
          </a:p>
          <a:p>
            <a:pPr lvl="2" marL="1296000" indent="-288000">
              <a:spcBef>
                <a:spcPts val="850"/>
              </a:spcBef>
              <a:buClr>
                <a:srgbClr val="ffffff"/>
              </a:buClr>
              <a:buSzPct val="45000"/>
              <a:buFont typeface="Wingdings" charset="2"/>
              <a:buChar char=""/>
            </a:pPr>
            <a:r>
              <a:rPr b="0" lang="sl-SI" sz="2400" spc="-1" strike="noStrike">
                <a:latin typeface="Arial"/>
              </a:rPr>
              <a:t>Third Outline Level</a:t>
            </a:r>
            <a:endParaRPr b="0" lang="sl-SI" sz="2400" spc="-1" strike="noStrike">
              <a:latin typeface="Arial"/>
            </a:endParaRPr>
          </a:p>
          <a:p>
            <a:pPr lvl="3" marL="1728000" indent="-216000">
              <a:spcBef>
                <a:spcPts val="567"/>
              </a:spcBef>
              <a:buClr>
                <a:srgbClr val="ffffff"/>
              </a:buClr>
              <a:buSzPct val="75000"/>
              <a:buFont typeface="Symbol" charset="2"/>
              <a:buChar char=""/>
            </a:pPr>
            <a:r>
              <a:rPr b="0" lang="sl-SI" sz="2000" spc="-1" strike="noStrike">
                <a:latin typeface="Arial"/>
              </a:rPr>
              <a:t>Fourth Outline Level</a:t>
            </a:r>
            <a:endParaRPr b="0" lang="sl-SI" sz="2000" spc="-1" strike="noStrike">
              <a:latin typeface="Arial"/>
            </a:endParaRPr>
          </a:p>
          <a:p>
            <a:pPr lvl="4" marL="2160000" indent="-216000">
              <a:spcBef>
                <a:spcPts val="283"/>
              </a:spcBef>
              <a:buClr>
                <a:srgbClr val="ffffff"/>
              </a:buClr>
              <a:buSzPct val="45000"/>
              <a:buFont typeface="Wingdings" charset="2"/>
              <a:buChar char=""/>
            </a:pPr>
            <a:r>
              <a:rPr b="0" lang="sl-SI" sz="2000" spc="-1" strike="noStrike">
                <a:latin typeface="Arial"/>
              </a:rPr>
              <a:t>Fifth Outline Level</a:t>
            </a:r>
            <a:endParaRPr b="0" lang="sl-SI" sz="2000" spc="-1" strike="noStrike">
              <a:latin typeface="Arial"/>
            </a:endParaRPr>
          </a:p>
          <a:p>
            <a:pPr lvl="5" marL="2592000" indent="-216000">
              <a:spcBef>
                <a:spcPts val="283"/>
              </a:spcBef>
              <a:buClr>
                <a:srgbClr val="ffffff"/>
              </a:buClr>
              <a:buSzPct val="45000"/>
              <a:buFont typeface="Wingdings" charset="2"/>
              <a:buChar char=""/>
            </a:pPr>
            <a:r>
              <a:rPr b="0" lang="sl-SI" sz="2000" spc="-1" strike="noStrike">
                <a:latin typeface="Arial"/>
              </a:rPr>
              <a:t>Sixth Outline Level</a:t>
            </a:r>
            <a:endParaRPr b="0" lang="sl-SI" sz="2000" spc="-1" strike="noStrike">
              <a:latin typeface="Arial"/>
            </a:endParaRPr>
          </a:p>
          <a:p>
            <a:pPr lvl="6" marL="3024000" indent="-216000">
              <a:spcBef>
                <a:spcPts val="283"/>
              </a:spcBef>
              <a:buClr>
                <a:srgbClr val="ffffff"/>
              </a:buClr>
              <a:buSzPct val="45000"/>
              <a:buFont typeface="Wingdings" charset="2"/>
              <a:buChar char=""/>
            </a:pPr>
            <a:r>
              <a:rPr b="0" lang="sl-SI" sz="2000" spc="-1" strike="noStrike">
                <a:latin typeface="Arial"/>
              </a:rPr>
              <a:t>Seventh Outline Level</a:t>
            </a:r>
            <a:endParaRPr b="0" lang="sl-SI" sz="2000" spc="-1" strike="noStrike">
              <a:latin typeface="Arial"/>
            </a:endParaRPr>
          </a:p>
        </p:txBody>
      </p:sp>
      <p:sp>
        <p:nvSpPr>
          <p:cNvPr id="41" name="PlaceHolder 3"/>
          <p:cNvSpPr>
            <a:spLocks noGrp="1"/>
          </p:cNvSpPr>
          <p:nvPr>
            <p:ph type="dt"/>
          </p:nvPr>
        </p:nvSpPr>
        <p:spPr>
          <a:xfrm>
            <a:off x="504000" y="5256000"/>
            <a:ext cx="1656000" cy="410400"/>
          </a:xfrm>
          <a:prstGeom prst="rect">
            <a:avLst/>
          </a:prstGeom>
        </p:spPr>
        <p:txBody>
          <a:bodyPr lIns="0" rIns="0" tIns="0" bIns="0"/>
          <a:p>
            <a:r>
              <a:rPr b="0" lang="sl-SI" sz="1400" spc="-1" strike="noStrike">
                <a:latin typeface="Times New Roman"/>
              </a:rPr>
              <a:t>&lt;date/time&gt;</a:t>
            </a:r>
            <a:endParaRPr b="0" lang="sl-SI" sz="1400" spc="-1" strike="noStrike">
              <a:latin typeface="Times New Roman"/>
            </a:endParaRPr>
          </a:p>
        </p:txBody>
      </p:sp>
      <p:sp>
        <p:nvSpPr>
          <p:cNvPr id="42" name="PlaceHolder 4"/>
          <p:cNvSpPr>
            <a:spLocks noGrp="1"/>
          </p:cNvSpPr>
          <p:nvPr>
            <p:ph type="ftr"/>
          </p:nvPr>
        </p:nvSpPr>
        <p:spPr>
          <a:xfrm>
            <a:off x="2520000" y="5256000"/>
            <a:ext cx="4680000" cy="410400"/>
          </a:xfrm>
          <a:prstGeom prst="rect">
            <a:avLst/>
          </a:prstGeom>
        </p:spPr>
        <p:txBody>
          <a:bodyPr lIns="0" rIns="0" tIns="0" bIns="0"/>
          <a:p>
            <a:pPr algn="ctr"/>
            <a:r>
              <a:rPr b="0" lang="sl-SI" sz="1400" spc="-1" strike="noStrike">
                <a:latin typeface="Times New Roman"/>
              </a:rPr>
              <a:t>&lt;footer&gt;</a:t>
            </a:r>
            <a:endParaRPr b="0" lang="sl-SI" sz="1400" spc="-1" strike="noStrike">
              <a:latin typeface="Times New Roman"/>
            </a:endParaRPr>
          </a:p>
        </p:txBody>
      </p:sp>
      <p:sp>
        <p:nvSpPr>
          <p:cNvPr id="43" name="PlaceHolder 5"/>
          <p:cNvSpPr>
            <a:spLocks noGrp="1"/>
          </p:cNvSpPr>
          <p:nvPr>
            <p:ph type="sldNum"/>
          </p:nvPr>
        </p:nvSpPr>
        <p:spPr>
          <a:xfrm>
            <a:off x="7560000" y="5256000"/>
            <a:ext cx="1656000" cy="410400"/>
          </a:xfrm>
          <a:prstGeom prst="rect">
            <a:avLst/>
          </a:prstGeom>
        </p:spPr>
        <p:txBody>
          <a:bodyPr lIns="0" rIns="0" tIns="0" bIns="0"/>
          <a:p>
            <a:pPr algn="r"/>
            <a:fld id="{729320B2-207C-464D-8BE6-F5D2C12F9669}" type="slidenum">
              <a:rPr b="0" lang="sl-SI" sz="1400" spc="-1" strike="noStrike">
                <a:latin typeface="Times New Roman"/>
              </a:rPr>
              <a:t>&lt;number&gt;</a:t>
            </a:fld>
            <a:endParaRPr b="0" lang="sl-SI"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144000" y="72000"/>
            <a:ext cx="9540000" cy="648000"/>
          </a:xfrm>
          <a:prstGeom prst="rect">
            <a:avLst/>
          </a:prstGeom>
        </p:spPr>
        <p:txBody>
          <a:bodyPr lIns="0" rIns="0" tIns="0" bIns="0" anchor="ctr"/>
          <a:p>
            <a:r>
              <a:rPr b="0" lang="sl-SI" sz="4400" spc="-1" strike="noStrike">
                <a:latin typeface="Arial"/>
              </a:rPr>
              <a:t>Click to edit the title text format</a:t>
            </a:r>
            <a:endParaRPr b="0" lang="sl-SI" sz="4400" spc="-1" strike="noStrike">
              <a:latin typeface="Arial"/>
            </a:endParaRPr>
          </a:p>
        </p:txBody>
      </p:sp>
      <p:sp>
        <p:nvSpPr>
          <p:cNvPr id="81" name="PlaceHolder 2"/>
          <p:cNvSpPr>
            <a:spLocks noGrp="1"/>
          </p:cNvSpPr>
          <p:nvPr>
            <p:ph type="body"/>
          </p:nvPr>
        </p:nvSpPr>
        <p:spPr>
          <a:xfrm>
            <a:off x="504000" y="1326600"/>
            <a:ext cx="9072000" cy="328824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sl-SI" sz="3200" spc="-1" strike="noStrike">
                <a:latin typeface="Arial"/>
              </a:rPr>
              <a:t>Click to edit the outline text format</a:t>
            </a:r>
            <a:endParaRPr b="0" lang="sl-SI" sz="3200" spc="-1" strike="noStrike">
              <a:latin typeface="Arial"/>
            </a:endParaRPr>
          </a:p>
          <a:p>
            <a:pPr lvl="1" marL="864000" indent="-324000">
              <a:spcBef>
                <a:spcPts val="1134"/>
              </a:spcBef>
              <a:buClr>
                <a:srgbClr val="ffffff"/>
              </a:buClr>
              <a:buSzPct val="75000"/>
              <a:buFont typeface="Symbol" charset="2"/>
              <a:buChar char=""/>
            </a:pPr>
            <a:r>
              <a:rPr b="0" lang="sl-SI" sz="2800" spc="-1" strike="noStrike">
                <a:latin typeface="Arial"/>
              </a:rPr>
              <a:t>Second Outline Level</a:t>
            </a:r>
            <a:endParaRPr b="0" lang="sl-SI" sz="2800" spc="-1" strike="noStrike">
              <a:latin typeface="Arial"/>
            </a:endParaRPr>
          </a:p>
          <a:p>
            <a:pPr lvl="2" marL="1296000" indent="-288000">
              <a:spcBef>
                <a:spcPts val="850"/>
              </a:spcBef>
              <a:buClr>
                <a:srgbClr val="ffffff"/>
              </a:buClr>
              <a:buSzPct val="45000"/>
              <a:buFont typeface="Wingdings" charset="2"/>
              <a:buChar char=""/>
            </a:pPr>
            <a:r>
              <a:rPr b="0" lang="sl-SI" sz="2400" spc="-1" strike="noStrike">
                <a:latin typeface="Arial"/>
              </a:rPr>
              <a:t>Third Outline Level</a:t>
            </a:r>
            <a:endParaRPr b="0" lang="sl-SI" sz="2400" spc="-1" strike="noStrike">
              <a:latin typeface="Arial"/>
            </a:endParaRPr>
          </a:p>
          <a:p>
            <a:pPr lvl="3" marL="1728000" indent="-216000">
              <a:spcBef>
                <a:spcPts val="567"/>
              </a:spcBef>
              <a:buClr>
                <a:srgbClr val="ffffff"/>
              </a:buClr>
              <a:buSzPct val="75000"/>
              <a:buFont typeface="Symbol" charset="2"/>
              <a:buChar char=""/>
            </a:pPr>
            <a:r>
              <a:rPr b="0" lang="sl-SI" sz="2000" spc="-1" strike="noStrike">
                <a:latin typeface="Arial"/>
              </a:rPr>
              <a:t>Fourth Outline Level</a:t>
            </a:r>
            <a:endParaRPr b="0" lang="sl-SI" sz="2000" spc="-1" strike="noStrike">
              <a:latin typeface="Arial"/>
            </a:endParaRPr>
          </a:p>
          <a:p>
            <a:pPr lvl="4" marL="2160000" indent="-216000">
              <a:spcBef>
                <a:spcPts val="283"/>
              </a:spcBef>
              <a:buClr>
                <a:srgbClr val="ffffff"/>
              </a:buClr>
              <a:buSzPct val="45000"/>
              <a:buFont typeface="Wingdings" charset="2"/>
              <a:buChar char=""/>
            </a:pPr>
            <a:r>
              <a:rPr b="0" lang="sl-SI" sz="2000" spc="-1" strike="noStrike">
                <a:latin typeface="Arial"/>
              </a:rPr>
              <a:t>Fifth Outline Level</a:t>
            </a:r>
            <a:endParaRPr b="0" lang="sl-SI" sz="2000" spc="-1" strike="noStrike">
              <a:latin typeface="Arial"/>
            </a:endParaRPr>
          </a:p>
          <a:p>
            <a:pPr lvl="5" marL="2592000" indent="-216000">
              <a:spcBef>
                <a:spcPts val="283"/>
              </a:spcBef>
              <a:buClr>
                <a:srgbClr val="ffffff"/>
              </a:buClr>
              <a:buSzPct val="45000"/>
              <a:buFont typeface="Wingdings" charset="2"/>
              <a:buChar char=""/>
            </a:pPr>
            <a:r>
              <a:rPr b="0" lang="sl-SI" sz="2000" spc="-1" strike="noStrike">
                <a:latin typeface="Arial"/>
              </a:rPr>
              <a:t>Sixth Outline Level</a:t>
            </a:r>
            <a:endParaRPr b="0" lang="sl-SI" sz="2000" spc="-1" strike="noStrike">
              <a:latin typeface="Arial"/>
            </a:endParaRPr>
          </a:p>
          <a:p>
            <a:pPr lvl="6" marL="3024000" indent="-216000">
              <a:spcBef>
                <a:spcPts val="283"/>
              </a:spcBef>
              <a:buClr>
                <a:srgbClr val="ffffff"/>
              </a:buClr>
              <a:buSzPct val="45000"/>
              <a:buFont typeface="Wingdings" charset="2"/>
              <a:buChar char=""/>
            </a:pPr>
            <a:r>
              <a:rPr b="0" lang="sl-SI" sz="2000" spc="-1" strike="noStrike">
                <a:latin typeface="Arial"/>
              </a:rPr>
              <a:t>Seventh Outline Level</a:t>
            </a:r>
            <a:endParaRPr b="0" lang="sl-SI" sz="2000" spc="-1" strike="noStrike">
              <a:latin typeface="Arial"/>
            </a:endParaRPr>
          </a:p>
        </p:txBody>
      </p:sp>
      <p:sp>
        <p:nvSpPr>
          <p:cNvPr id="82" name="PlaceHolder 3"/>
          <p:cNvSpPr>
            <a:spLocks noGrp="1"/>
          </p:cNvSpPr>
          <p:nvPr>
            <p:ph type="dt"/>
          </p:nvPr>
        </p:nvSpPr>
        <p:spPr>
          <a:xfrm>
            <a:off x="504000" y="5256000"/>
            <a:ext cx="1656000" cy="410400"/>
          </a:xfrm>
          <a:prstGeom prst="rect">
            <a:avLst/>
          </a:prstGeom>
        </p:spPr>
        <p:txBody>
          <a:bodyPr lIns="0" rIns="0" tIns="0" bIns="0"/>
          <a:p>
            <a:r>
              <a:rPr b="0" lang="sl-SI" sz="1400" spc="-1" strike="noStrike">
                <a:latin typeface="Times New Roman"/>
              </a:rPr>
              <a:t>&lt;date/time&gt;</a:t>
            </a:r>
            <a:endParaRPr b="0" lang="sl-SI" sz="1400" spc="-1" strike="noStrike">
              <a:latin typeface="Times New Roman"/>
            </a:endParaRPr>
          </a:p>
        </p:txBody>
      </p:sp>
      <p:sp>
        <p:nvSpPr>
          <p:cNvPr id="83" name="PlaceHolder 4"/>
          <p:cNvSpPr>
            <a:spLocks noGrp="1"/>
          </p:cNvSpPr>
          <p:nvPr>
            <p:ph type="ftr"/>
          </p:nvPr>
        </p:nvSpPr>
        <p:spPr>
          <a:xfrm>
            <a:off x="2520000" y="5256000"/>
            <a:ext cx="4680000" cy="410400"/>
          </a:xfrm>
          <a:prstGeom prst="rect">
            <a:avLst/>
          </a:prstGeom>
        </p:spPr>
        <p:txBody>
          <a:bodyPr lIns="0" rIns="0" tIns="0" bIns="0"/>
          <a:p>
            <a:pPr algn="ctr"/>
            <a:r>
              <a:rPr b="0" lang="sl-SI" sz="1400" spc="-1" strike="noStrike">
                <a:latin typeface="Times New Roman"/>
              </a:rPr>
              <a:t>&lt;footer&gt;</a:t>
            </a:r>
            <a:endParaRPr b="0" lang="sl-SI" sz="1400" spc="-1" strike="noStrike">
              <a:latin typeface="Times New Roman"/>
            </a:endParaRPr>
          </a:p>
        </p:txBody>
      </p:sp>
      <p:sp>
        <p:nvSpPr>
          <p:cNvPr id="84" name="PlaceHolder 5"/>
          <p:cNvSpPr>
            <a:spLocks noGrp="1"/>
          </p:cNvSpPr>
          <p:nvPr>
            <p:ph type="sldNum"/>
          </p:nvPr>
        </p:nvSpPr>
        <p:spPr>
          <a:xfrm>
            <a:off x="7560000" y="5256000"/>
            <a:ext cx="1656000" cy="410400"/>
          </a:xfrm>
          <a:prstGeom prst="rect">
            <a:avLst/>
          </a:prstGeom>
        </p:spPr>
        <p:txBody>
          <a:bodyPr lIns="0" rIns="0" tIns="0" bIns="0"/>
          <a:p>
            <a:pPr algn="r"/>
            <a:fld id="{4C4E3492-3A28-406D-BFC5-A790E5343994}" type="slidenum">
              <a:rPr b="0" lang="sl-SI" sz="1400" spc="-1" strike="noStrike">
                <a:latin typeface="Times New Roman"/>
              </a:rPr>
              <a:t>&lt;number&gt;</a:t>
            </a:fld>
            <a:endParaRPr b="0" lang="sl-SI"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1"/>
          <p:cNvSpPr txBox="1"/>
          <p:nvPr/>
        </p:nvSpPr>
        <p:spPr>
          <a:xfrm>
            <a:off x="144000" y="3194280"/>
            <a:ext cx="9000000" cy="1413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4400"/>
              <a:buFont typeface="Arial"/>
              <a:buNone/>
            </a:pPr>
            <a:r>
              <a:rPr b="0" lang="sl-SI" sz="4400" strike="noStrike">
                <a:solidFill>
                  <a:srgbClr val="FFFFFF"/>
                </a:solidFill>
                <a:latin typeface="Arial"/>
                <a:ea typeface="Arial"/>
                <a:cs typeface="Arial"/>
                <a:sym typeface="Arial"/>
              </a:rPr>
              <a:t>slovenščina: opisovanje/predstavitev osebe</a:t>
            </a:r>
            <a:endParaRPr b="0" sz="4400" strike="noStrike">
              <a:solidFill>
                <a:srgbClr val="FFFFFF"/>
              </a:solidFill>
              <a:latin typeface="Arial"/>
              <a:ea typeface="Arial"/>
              <a:cs typeface="Arial"/>
              <a:sym typeface="Arial"/>
            </a:endParaRPr>
          </a:p>
        </p:txBody>
      </p:sp>
      <p:sp>
        <p:nvSpPr>
          <p:cNvPr id="246" name="Google Shape;246;p1"/>
          <p:cNvSpPr txBox="1"/>
          <p:nvPr/>
        </p:nvSpPr>
        <p:spPr>
          <a:xfrm>
            <a:off x="4032000" y="4725720"/>
            <a:ext cx="6048000" cy="602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Clr>
                <a:srgbClr val="FFFFFF"/>
              </a:buClr>
              <a:buSzPts val="1800"/>
              <a:buFont typeface="Arial"/>
              <a:buNone/>
            </a:pPr>
            <a:r>
              <a:rPr b="0" lang="sl-SI" sz="1800" strike="noStrike">
                <a:solidFill>
                  <a:srgbClr val="FFFFFF"/>
                </a:solidFill>
                <a:latin typeface="Arial"/>
                <a:ea typeface="Arial"/>
                <a:cs typeface="Arial"/>
                <a:sym typeface="Arial"/>
              </a:rPr>
              <a:t>Anton Luka Šijanec, 1. a, </a:t>
            </a:r>
            <a:r>
              <a:rPr lang="sl-SI" sz="1800">
                <a:solidFill>
                  <a:srgbClr val="FFFFFF"/>
                </a:solidFill>
              </a:rPr>
              <a:t>tretjega oktob</a:t>
            </a:r>
            <a:r>
              <a:rPr b="0" lang="sl-SI" sz="1800" strike="noStrike">
                <a:solidFill>
                  <a:srgbClr val="FFFFFF"/>
                </a:solidFill>
                <a:latin typeface="Arial"/>
                <a:ea typeface="Arial"/>
                <a:cs typeface="Arial"/>
                <a:sym typeface="Arial"/>
              </a:rPr>
              <a:t>ra </a:t>
            </a:r>
            <a:r>
              <a:rPr b="0" i="1" lang="sl-SI" sz="1800" strike="noStrike">
                <a:solidFill>
                  <a:srgbClr val="FFFFFF"/>
                </a:solidFill>
                <a:latin typeface="Arial"/>
                <a:ea typeface="Arial"/>
                <a:cs typeface="Arial"/>
                <a:sym typeface="Arial"/>
              </a:rPr>
              <a:t>MMXIX.</a:t>
            </a:r>
            <a:endParaRPr b="0" sz="1800"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10"/>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primer</a:t>
            </a:r>
            <a:endParaRPr b="0" sz="4400" strike="noStrike">
              <a:solidFill>
                <a:srgbClr val="FFFFFF"/>
              </a:solidFill>
              <a:latin typeface="Arial"/>
              <a:ea typeface="Arial"/>
              <a:cs typeface="Arial"/>
              <a:sym typeface="Arial"/>
            </a:endParaRPr>
          </a:p>
        </p:txBody>
      </p:sp>
      <p:sp>
        <p:nvSpPr>
          <p:cNvPr id="200" name="Google Shape;200;p10"/>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Vasarijeva Življenja (1568)</a:t>
            </a:r>
            <a:endParaRPr b="0" sz="3200" strike="noStrike">
              <a:solidFill>
                <a:srgbClr val="FFFFFF"/>
              </a:solidFill>
              <a:latin typeface="Arial"/>
              <a:ea typeface="Arial"/>
              <a:cs typeface="Arial"/>
              <a:sym typeface="Arial"/>
            </a:endParaRPr>
          </a:p>
        </p:txBody>
      </p:sp>
      <p:pic>
        <p:nvPicPr>
          <p:cNvPr id="201" name="Google Shape;201;p10"/>
          <p:cNvPicPr preferRelativeResize="0"/>
          <p:nvPr/>
        </p:nvPicPr>
        <p:blipFill rotWithShape="1">
          <a:blip r:embed="rId2">
            <a:alphaModFix/>
          </a:blip>
          <a:srcRect b="0" l="0" r="0" t="0"/>
          <a:stretch/>
        </p:blipFill>
        <p:spPr>
          <a:xfrm>
            <a:off x="5976000" y="1224000"/>
            <a:ext cx="2437920" cy="34621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11"/>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zgodovinski razvoj</a:t>
            </a:r>
            <a:endParaRPr b="0" sz="4400" strike="noStrike">
              <a:solidFill>
                <a:srgbClr val="FFFFFF"/>
              </a:solidFill>
              <a:latin typeface="Arial"/>
              <a:ea typeface="Arial"/>
              <a:cs typeface="Arial"/>
              <a:sym typeface="Arial"/>
            </a:endParaRPr>
          </a:p>
        </p:txBody>
      </p:sp>
      <p:sp>
        <p:nvSpPr>
          <p:cNvPr id="204" name="Google Shape;204;p11"/>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literarna biografija 17. stoletje --&gt;</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tudi manj zaslužni ljudje: kriminalci, pustolovci, …</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strogo natančen, realen opis</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poglobljena psihologija oseb --&gt; pojasnjevanje početja</a:t>
            </a:r>
            <a:endParaRPr b="0" i="0" sz="28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12"/>
          <p:cNvPicPr preferRelativeResize="0"/>
          <p:nvPr/>
        </p:nvPicPr>
        <p:blipFill rotWithShape="1">
          <a:blip r:embed="rId2">
            <a:alphaModFix/>
          </a:blip>
          <a:srcRect b="0" l="0" r="0" t="0"/>
          <a:stretch/>
        </p:blipFill>
        <p:spPr>
          <a:xfrm>
            <a:off x="3024000" y="0"/>
            <a:ext cx="7022880" cy="5669640"/>
          </a:xfrm>
          <a:prstGeom prst="rect">
            <a:avLst/>
          </a:prstGeom>
          <a:noFill/>
          <a:ln>
            <a:noFill/>
          </a:ln>
        </p:spPr>
      </p:pic>
      <p:sp>
        <p:nvSpPr>
          <p:cNvPr id="207" name="Google Shape;207;p12"/>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primer</a:t>
            </a:r>
            <a:endParaRPr b="0" sz="4400" strike="noStrike">
              <a:solidFill>
                <a:srgbClr val="FFFFFF"/>
              </a:solidFill>
              <a:latin typeface="Arial"/>
              <a:ea typeface="Arial"/>
              <a:cs typeface="Arial"/>
              <a:sym typeface="Arial"/>
            </a:endParaRPr>
          </a:p>
        </p:txBody>
      </p:sp>
      <p:sp>
        <p:nvSpPr>
          <p:cNvPr id="208" name="Google Shape;208;p12"/>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Plutarhova Življenja (1727)</a:t>
            </a:r>
            <a:endParaRPr b="0" sz="3200"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13"/>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kurikulum</a:t>
            </a:r>
            <a:endParaRPr b="0" sz="4400" strike="noStrike">
              <a:solidFill>
                <a:srgbClr val="FFFFFF"/>
              </a:solidFill>
              <a:latin typeface="Arial"/>
              <a:ea typeface="Arial"/>
              <a:cs typeface="Arial"/>
              <a:sym typeface="Arial"/>
            </a:endParaRPr>
          </a:p>
        </p:txBody>
      </p:sp>
      <p:sp>
        <p:nvSpPr>
          <p:cNvPr id="211" name="Google Shape;211;p13"/>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i="1" lang="sl-SI" sz="3200" strike="noStrike">
                <a:solidFill>
                  <a:srgbClr val="FFFFFF"/>
                </a:solidFill>
                <a:latin typeface="Arial"/>
                <a:ea typeface="Arial"/>
                <a:cs typeface="Arial"/>
                <a:sym typeface="Arial"/>
              </a:rPr>
              <a:t>curriculum vitae</a:t>
            </a:r>
            <a:r>
              <a:rPr b="0" lang="sl-SI" sz="3200" strike="noStrike">
                <a:solidFill>
                  <a:srgbClr val="FFFFFF"/>
                </a:solidFill>
                <a:latin typeface="Arial"/>
                <a:ea typeface="Arial"/>
                <a:cs typeface="Arial"/>
                <a:sym typeface="Arial"/>
              </a:rPr>
              <a:t>: po točkah, zanimivih za naslovnika (samostojen dokument)</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ime, priimek, kraj in datum rojstva, bivališče, socialno stanje, izobrazbo, delovne izkušnje, priznanja ter lastnoročni podpis, GDPR dovoljenje, dolgoročne cilje</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v obliki vlog za delodajalce, novinarje</a:t>
            </a:r>
            <a:endParaRPr b="0" sz="3200" strike="noStrike">
              <a:solidFill>
                <a:srgbClr val="FFFFFF"/>
              </a:solidFill>
              <a:latin typeface="Arial"/>
              <a:ea typeface="Arial"/>
              <a:cs typeface="Arial"/>
              <a:sym typeface="Arial"/>
            </a:endParaRPr>
          </a:p>
        </p:txBody>
      </p:sp>
      <p:sp>
        <p:nvSpPr>
          <p:cNvPr id="212" name="Google Shape;212;p13"/>
          <p:cNvSpPr txBox="1"/>
          <p:nvPr/>
        </p:nvSpPr>
        <p:spPr>
          <a:xfrm>
            <a:off x="2448000" y="1512000"/>
            <a:ext cx="2736000" cy="3462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sl-SI" sz="1800" strike="noStrike">
                <a:solidFill>
                  <a:srgbClr val="434343"/>
                </a:solidFill>
                <a:latin typeface="Arial"/>
                <a:ea typeface="Arial"/>
                <a:cs typeface="Arial"/>
                <a:sym typeface="Arial"/>
              </a:rPr>
              <a:t>GUBINA!</a:t>
            </a:r>
            <a:endParaRPr b="0" sz="1800" strike="noStrike">
              <a:solidFill>
                <a:srgbClr val="434343"/>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14"/>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primer</a:t>
            </a:r>
            <a:endParaRPr b="0" sz="4400" strike="noStrike">
              <a:solidFill>
                <a:srgbClr val="FFFFFF"/>
              </a:solidFill>
              <a:latin typeface="Arial"/>
              <a:ea typeface="Arial"/>
              <a:cs typeface="Arial"/>
              <a:sym typeface="Arial"/>
            </a:endParaRPr>
          </a:p>
        </p:txBody>
      </p:sp>
      <p:sp>
        <p:nvSpPr>
          <p:cNvPr id="215" name="Google Shape;215;p14"/>
          <p:cNvSpPr txBox="1"/>
          <p:nvPr/>
        </p:nvSpPr>
        <p:spPr>
          <a:xfrm>
            <a:off x="0" y="648000"/>
            <a:ext cx="10080000" cy="5022000"/>
          </a:xfrm>
          <a:prstGeom prst="rect">
            <a:avLst/>
          </a:prstGeom>
          <a:noFill/>
          <a:ln>
            <a:noFill/>
          </a:ln>
        </p:spPr>
        <p:txBody>
          <a:bodyPr anchorCtr="0" anchor="t" bIns="0" lIns="0" spcFirstLastPara="1" rIns="0" wrap="square" tIns="0">
            <a:normAutofit/>
          </a:bodyPr>
          <a:lstStyle/>
          <a:p>
            <a:pPr indent="0" lvl="0" marL="0" marR="0" rtl="0" algn="just">
              <a:spcBef>
                <a:spcPts val="0"/>
              </a:spcBef>
              <a:spcAft>
                <a:spcPts val="0"/>
              </a:spcAft>
              <a:buNone/>
            </a:pPr>
            <a:r>
              <a:rPr b="0" lang="sl-SI" sz="1192" strike="noStrike">
                <a:solidFill>
                  <a:srgbClr val="FFFFFF"/>
                </a:solidFill>
                <a:latin typeface="Arial"/>
                <a:ea typeface="Arial"/>
                <a:cs typeface="Arial"/>
                <a:sym typeface="Arial"/>
              </a:rPr>
              <a:t>Trošt Ivo, pisatelj, r. 6. dec. 1865 v Orešju blizu Cola na Vipavskem malemu posestniku Dominiku in Mariji r. Bajc, u. 3. okt. 1937 v Lj. Oče, ki je imel trg. zveze s Trstom, ga je bil namenil za trgovca. Ker je kazal veselje do učitelj. poklica, je 1880 šel v enoletni pripravljalni tečaj v Kobarid; učiteljišče je 1881–5 z odl. uspehom končal v Kopru, tu se je naučil tudi italijanščine; kot samouk si pozneje osvojil še znanje češč. Ravnatelj učiteljišča je skušal pridobiti T-a za službovanje na Primor., a njega je vleklo predvsem v ožje dom. kraje. Služboval je 1885–6 na Ustjah pri Ajdovščini, nato bil 1886–901 premeščen na Razdrto, kjer je bil tudi dom. učitelj in družabnik v graščini V. Garzarolija, 1901–25 nadučitelj v Tomišlju pri Igu. L. 1925 upok., od 1926 živel v Stožicah pri Lj., malo pred smrtjo se je preselil v Lj. – Na svojih službah je povsod gojil sadjarstvo in vrtnarstvo, se posvečal glasbi, vodil cerkv. in posvetne pev. zbore, humanitarna in nar. društva; v UT je 1886–927 pisal članke o stanov. vprašanjih in o vzg. metodi; njeg. pripovedni sestavki so bili uvrščeni v šol. čitanke.</a:t>
            </a:r>
            <a:endParaRPr b="0" sz="1192" strike="noStrike">
              <a:solidFill>
                <a:srgbClr val="FFFFFF"/>
              </a:solidFill>
              <a:latin typeface="Arial"/>
              <a:ea typeface="Arial"/>
              <a:cs typeface="Arial"/>
              <a:sym typeface="Arial"/>
            </a:endParaRPr>
          </a:p>
          <a:p>
            <a:pPr indent="0" lvl="0" marL="0" marR="0" rtl="0" algn="just">
              <a:spcBef>
                <a:spcPts val="1417"/>
              </a:spcBef>
              <a:spcAft>
                <a:spcPts val="0"/>
              </a:spcAft>
              <a:buNone/>
            </a:pPr>
            <a:r>
              <a:rPr b="0" lang="sl-SI" sz="1192" strike="noStrike">
                <a:solidFill>
                  <a:srgbClr val="FFFFFF"/>
                </a:solidFill>
                <a:latin typeface="Arial"/>
                <a:ea typeface="Arial"/>
                <a:cs typeface="Arial"/>
                <a:sym typeface="Arial"/>
              </a:rPr>
              <a:t>T. je pripovednik poznega realizma. Prvi leposl. spis je že v 3. letniku učitelj. poslal v E (tu bil dolgo let stalen podlistkar); razen črtic in povesti je priobčeval tudi ljudsko blago iz Brkinov (1897–8). Sodeloval je pri DS (1890–901), kjer je njegov razvoj podpiral urednik Fr. Lampe (SBL I, 610–4), pri Slovan. knjižn. (1894, št. 42–3), MS (Zabavna knjižn. 1895, 1904), Ska (1902) in DP (1904). V začetku se je podpisoval z imenom Slavoljub Dobravec. Po preselitvi v Tomišelj je bil pogosten podlistkar SN.</a:t>
            </a:r>
            <a:endParaRPr sz="1192">
              <a:solidFill>
                <a:srgbClr val="FFFFFF"/>
              </a:solidFill>
            </a:endParaRPr>
          </a:p>
          <a:p>
            <a:pPr indent="0" lvl="0" marL="0" marR="0" rtl="0" algn="just">
              <a:spcBef>
                <a:spcPts val="1417"/>
              </a:spcBef>
              <a:spcAft>
                <a:spcPts val="0"/>
              </a:spcAft>
              <a:buNone/>
            </a:pPr>
            <a:r>
              <a:rPr lang="sl-SI" sz="1192">
                <a:solidFill>
                  <a:srgbClr val="FFFFFF"/>
                </a:solidFill>
              </a:rPr>
              <a:t>T</a:t>
            </a:r>
            <a:r>
              <a:rPr b="0" lang="sl-SI" sz="1192" strike="noStrike">
                <a:solidFill>
                  <a:srgbClr val="FFFFFF"/>
                </a:solidFill>
                <a:latin typeface="Arial"/>
                <a:ea typeface="Arial"/>
                <a:cs typeface="Arial"/>
                <a:sym typeface="Arial"/>
              </a:rPr>
              <a:t>. je živahen pripovednik dogodb. Snov zajema najrajši iz svojih notranjskih krajev v prostoru med Trstom, Koprom in Nanosom ter prikazuje vaško, trško in mestno življenje. Zato čutimo bližino tujstva, morja, nekatere zgodbe sežejo tudi v daljne kraje, celo v Ameriko. Kot povestničar uporablja še romantično učinkovitost, naključja in presenečenja, konec pa je vzgojno poučen. Ob nastopajočem realizmu se je skušal bolj približati realističnemu oblikovanju (Vodiški samotar, LZ 1895; Družina socialistova (ps. Mirovič), Z doma, DS 1898; Kam sedaj?, Za narod, ib. 1900), toda za to ni imel daru, zlasti pogrešamo dušeslovne poglobitve. Izraziti ljudski značaj imajo povesti za KMD in SV v l. 1891–1915. Njegovemu delu se pozna velika prizadevnost, naglica in prešibka umetniška zmogljivost; to je ugotovila že sodobna kritika (F. Lampe, DS 1896, 26, 255; 1898, 320; Fr. Govekar, LZ 1895, 776; J. J., ib. 1896, 250; J. Tominšek, ib. 1905, 439). – Posebno plodovit je bil T. kot mladin. pisatelj. Sprva je sodeloval v V (1895–7), veliko pa v Zk. L. 1906 sta začela z E. Ganglom (SBL I, 204) izdajati Knjižnico za mladino, kjer je tudi izšla Kitica pripov. spisov (LZ 1907, 187) in dve knjižici njegovih zbranih mladin. spisov pod nasl. Moja setev (Lj. 1914, 1920). – Prim.: osebni podatki; ASK 67; MohBibl 303; Šlebinger 127–8; Fr. Lampe, DS 1898, 320; UT 1898, 113–4; N. Velikonja, DS 1914, 338; J. Wester, LZ 1914, 337; Zk 1915, 266 (s sliko); J 1935, št. 283 (s sliko); J. Debevec, DS 1937/8, 129–38; J 1937, št. 232 (s sliko), 233; SN 1937, št. 226 (s sliko); S 1937, št. 228; M. Brecelj, Ajdovski tekstilec 1973, št. 1, 12, (s sliko). Kr. (France Koblar, https://www.slovenska-biografija.si/oseba/sbi725583/ 2019)</a:t>
            </a:r>
            <a:endParaRPr b="0" sz="1192" strike="noStrike">
              <a:solidFill>
                <a:srgbClr val="FFFFFF"/>
              </a:solidFill>
              <a:latin typeface="Arial"/>
              <a:ea typeface="Arial"/>
              <a:cs typeface="Arial"/>
              <a:sym typeface="Arial"/>
            </a:endParaRPr>
          </a:p>
          <a:p>
            <a:pPr indent="0" lvl="0" marL="0" marR="0" rtl="0" algn="just">
              <a:spcBef>
                <a:spcPts val="1417"/>
              </a:spcBef>
              <a:spcAft>
                <a:spcPts val="0"/>
              </a:spcAft>
              <a:buNone/>
            </a:pPr>
            <a:r>
              <a:t/>
            </a:r>
            <a:endParaRPr b="0" sz="1192" strike="noStrik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15"/>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primer: razprava</a:t>
            </a:r>
            <a:endParaRPr b="0" sz="4400" strike="noStrike">
              <a:solidFill>
                <a:srgbClr val="FFFFFF"/>
              </a:solidFill>
              <a:latin typeface="Arial"/>
              <a:ea typeface="Arial"/>
              <a:cs typeface="Arial"/>
              <a:sym typeface="Arial"/>
            </a:endParaRPr>
          </a:p>
        </p:txBody>
      </p:sp>
      <p:sp>
        <p:nvSpPr>
          <p:cNvPr id="218" name="Google Shape;218;p15"/>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lahko vsebuje kratice in okrajšave</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r., u., slov., …</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ni zaželjeno</a:t>
            </a:r>
            <a:endParaRPr b="0" i="0" sz="2800" u="none" cap="none" strike="noStrike">
              <a:solidFill>
                <a:srgbClr val="FFFFFF"/>
              </a:solidFill>
              <a:latin typeface="Arial"/>
              <a:ea typeface="Arial"/>
              <a:cs typeface="Arial"/>
              <a:sym typeface="Arial"/>
            </a:endParaRPr>
          </a:p>
          <a:p>
            <a:pPr indent="-287999" lvl="2" marL="1295999" marR="0" rtl="0" algn="l">
              <a:spcBef>
                <a:spcPts val="850"/>
              </a:spcBef>
              <a:spcAft>
                <a:spcPts val="0"/>
              </a:spcAft>
              <a:buClr>
                <a:srgbClr val="FFFFFF"/>
              </a:buClr>
              <a:buSzPts val="1080"/>
              <a:buFont typeface="Noto Sans Symbols"/>
              <a:buChar char="●"/>
            </a:pPr>
            <a:r>
              <a:rPr b="0" i="0" lang="sl-SI" sz="2400" u="none" cap="none" strike="noStrike">
                <a:solidFill>
                  <a:srgbClr val="FFFFFF"/>
                </a:solidFill>
                <a:latin typeface="Arial"/>
                <a:ea typeface="Arial"/>
                <a:cs typeface="Arial"/>
                <a:sym typeface="Arial"/>
              </a:rPr>
              <a:t>naj bo razumljiv!</a:t>
            </a:r>
            <a:endParaRPr b="0" i="0" sz="2400" u="none" cap="none" strike="noStrik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6"/>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viri: wikipedija, prosta enciklopedija</a:t>
            </a:r>
            <a:endParaRPr b="0" sz="4400" strike="noStrike">
              <a:solidFill>
                <a:srgbClr val="FFFFFF"/>
              </a:solidFill>
              <a:latin typeface="Arial"/>
              <a:ea typeface="Arial"/>
              <a:cs typeface="Arial"/>
              <a:sym typeface="Arial"/>
            </a:endParaRPr>
          </a:p>
        </p:txBody>
      </p:sp>
      <p:sp>
        <p:nvSpPr>
          <p:cNvPr id="221" name="Google Shape;221;p16"/>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123"/>
              <a:buFont typeface="Noto Sans Symbols"/>
              <a:buChar char="●"/>
            </a:pPr>
            <a:r>
              <a:rPr b="0" i="1" lang="sl-SI" sz="2496" strike="noStrike">
                <a:solidFill>
                  <a:srgbClr val="FFFFFF"/>
                </a:solidFill>
                <a:latin typeface="Arial"/>
                <a:ea typeface="Arial"/>
                <a:cs typeface="Arial"/>
                <a:sym typeface="Arial"/>
              </a:rPr>
              <a:t>Opis osebe</a:t>
            </a:r>
            <a:r>
              <a:rPr b="0" lang="sl-SI" sz="2496" strike="noStrike">
                <a:solidFill>
                  <a:srgbClr val="FFFFFF"/>
                </a:solidFill>
                <a:latin typeface="Arial"/>
                <a:ea typeface="Arial"/>
                <a:cs typeface="Arial"/>
                <a:sym typeface="Arial"/>
              </a:rPr>
              <a:t>. [medmrežje]. 2018. [citirano 29. 9. 2019]. Dostopno na naslovu: https://sl.wikipedia.org/w/index.php?title=Opis_osebe&amp;oldid=4981268.</a:t>
            </a:r>
            <a:endParaRPr b="0" sz="2496"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123"/>
              <a:buFont typeface="Noto Sans Symbols"/>
              <a:buChar char="●"/>
            </a:pPr>
            <a:r>
              <a:rPr b="0" i="1" lang="sl-SI" sz="2496" strike="noStrike">
                <a:solidFill>
                  <a:srgbClr val="FFFFFF"/>
                </a:solidFill>
                <a:latin typeface="Arial"/>
                <a:ea typeface="Arial"/>
                <a:cs typeface="Arial"/>
                <a:sym typeface="Arial"/>
              </a:rPr>
              <a:t>Biografija</a:t>
            </a:r>
            <a:r>
              <a:rPr b="0" lang="sl-SI" sz="2496" strike="noStrike">
                <a:solidFill>
                  <a:srgbClr val="FFFFFF"/>
                </a:solidFill>
                <a:latin typeface="Arial"/>
                <a:ea typeface="Arial"/>
                <a:cs typeface="Arial"/>
                <a:sym typeface="Arial"/>
              </a:rPr>
              <a:t>. [medmrežje]. 2017. [citirano 30. 9. 2019]. Dostopno na naslovu: https://sl.wikipedia.org/w/index.php?title=Biografija&amp;oldid=4760957.</a:t>
            </a:r>
            <a:endParaRPr b="0" sz="2496" strike="noStrik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7"/>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viri: wikimedia commons</a:t>
            </a:r>
            <a:endParaRPr b="0" sz="4400" strike="noStrike">
              <a:solidFill>
                <a:srgbClr val="FFFFFF"/>
              </a:solidFill>
              <a:latin typeface="Arial"/>
              <a:ea typeface="Arial"/>
              <a:cs typeface="Arial"/>
              <a:sym typeface="Arial"/>
            </a:endParaRPr>
          </a:p>
        </p:txBody>
      </p:sp>
      <p:sp>
        <p:nvSpPr>
          <p:cNvPr id="224" name="Google Shape;224;p17"/>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429968" lvl="0" marL="431999" marR="0" rtl="0" algn="l">
              <a:spcBef>
                <a:spcPts val="0"/>
              </a:spcBef>
              <a:spcAft>
                <a:spcPts val="0"/>
              </a:spcAft>
              <a:buClr>
                <a:srgbClr val="FFFFFF"/>
              </a:buClr>
              <a:buSzPts val="2216"/>
              <a:buFont typeface="Noto Sans Symbols"/>
              <a:buChar char="●"/>
            </a:pPr>
            <a:r>
              <a:rPr b="0" lang="sl-SI" sz="2216" strike="noStrike">
                <a:solidFill>
                  <a:srgbClr val="FFFFFF"/>
                </a:solidFill>
                <a:latin typeface="Arial"/>
                <a:ea typeface="Arial"/>
                <a:cs typeface="Arial"/>
                <a:sym typeface="Arial"/>
              </a:rPr>
              <a:t>Dacier, M. P., Tonson, J., idr., 2008, </a:t>
            </a:r>
            <a:r>
              <a:rPr b="0" i="1" lang="sl-SI" sz="2216" strike="noStrike">
                <a:solidFill>
                  <a:srgbClr val="FFFFFF"/>
                </a:solidFill>
                <a:latin typeface="Arial"/>
                <a:ea typeface="Arial"/>
                <a:cs typeface="Arial"/>
                <a:sym typeface="Arial"/>
              </a:rPr>
              <a:t>Plutarhova Življenja v izdaji iz leta 1727</a:t>
            </a:r>
            <a:r>
              <a:rPr b="0" lang="sl-SI" sz="2216" strike="noStrike">
                <a:solidFill>
                  <a:srgbClr val="FFFFFF"/>
                </a:solidFill>
                <a:latin typeface="Arial"/>
                <a:ea typeface="Arial"/>
                <a:cs typeface="Arial"/>
                <a:sym typeface="Arial"/>
              </a:rPr>
              <a:t> [medmrežje]. [slika JPEG]. 2008. [citirano 1. 10. 2019]. Dostopno na naslovu: https://commons.wikimedia.org/w/index.php?title=File:Plutarchs_Lives_Vol_the_Third_1727.jpg&amp;oldid=230492301</a:t>
            </a:r>
            <a:endParaRPr b="0" sz="2216" strike="noStrike">
              <a:solidFill>
                <a:srgbClr val="FFFFFF"/>
              </a:solidFill>
              <a:latin typeface="Arial"/>
              <a:ea typeface="Arial"/>
              <a:cs typeface="Arial"/>
              <a:sym typeface="Arial"/>
            </a:endParaRPr>
          </a:p>
          <a:p>
            <a:pPr indent="-429968" lvl="0" marL="431999" marR="0" rtl="0" algn="l">
              <a:spcBef>
                <a:spcPts val="1417"/>
              </a:spcBef>
              <a:spcAft>
                <a:spcPts val="0"/>
              </a:spcAft>
              <a:buClr>
                <a:srgbClr val="FFFFFF"/>
              </a:buClr>
              <a:buSzPts val="2216"/>
              <a:buFont typeface="Noto Sans Symbols"/>
              <a:buChar char="●"/>
            </a:pPr>
            <a:r>
              <a:rPr b="0" lang="sl-SI" sz="2216" strike="noStrike">
                <a:solidFill>
                  <a:srgbClr val="FFFFFF"/>
                </a:solidFill>
                <a:latin typeface="Arial"/>
                <a:ea typeface="Arial"/>
                <a:cs typeface="Arial"/>
                <a:sym typeface="Arial"/>
              </a:rPr>
              <a:t>Vasari, Georgio, 2008, </a:t>
            </a:r>
            <a:r>
              <a:rPr b="0" i="1" lang="sl-SI" sz="2216" strike="noStrike">
                <a:solidFill>
                  <a:srgbClr val="FFFFFF"/>
                </a:solidFill>
                <a:latin typeface="Arial"/>
                <a:ea typeface="Arial"/>
                <a:cs typeface="Arial"/>
                <a:sym typeface="Arial"/>
              </a:rPr>
              <a:t>Naslovna stran Vasarijevih Življenj v izdaji 1568.</a:t>
            </a:r>
            <a:r>
              <a:rPr b="0" lang="sl-SI" sz="2216" strike="noStrike">
                <a:solidFill>
                  <a:srgbClr val="FFFFFF"/>
                </a:solidFill>
                <a:latin typeface="Arial"/>
                <a:ea typeface="Arial"/>
                <a:cs typeface="Arial"/>
                <a:sym typeface="Arial"/>
              </a:rPr>
              <a:t> [medmrežje]. [slika JPEG]. 1568. [citirano 1. 10. 2019]. Dostopno na naslovu: https://commons.wikimedia.org/w/index.php?title=File:Vite.jpg&amp;oldid=244549462</a:t>
            </a:r>
            <a:endParaRPr b="0" sz="2216" strike="noStrike">
              <a:solidFill>
                <a:srgbClr val="FFFFFF"/>
              </a:solidFill>
              <a:latin typeface="Arial"/>
              <a:ea typeface="Arial"/>
              <a:cs typeface="Arial"/>
              <a:sym typeface="Arial"/>
            </a:endParaRPr>
          </a:p>
        </p:txBody>
      </p:sp>
      <p:pic>
        <p:nvPicPr>
          <p:cNvPr id="225" name="Google Shape;225;p17"/>
          <p:cNvPicPr preferRelativeResize="0"/>
          <p:nvPr/>
        </p:nvPicPr>
        <p:blipFill rotWithShape="1">
          <a:blip r:embed="rId2">
            <a:alphaModFix/>
          </a:blip>
          <a:srcRect b="0" l="0" r="0" t="0"/>
          <a:stretch/>
        </p:blipFill>
        <p:spPr>
          <a:xfrm>
            <a:off x="9000000" y="110880"/>
            <a:ext cx="609120" cy="6091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18"/>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viri: drugi spletni viri</a:t>
            </a:r>
            <a:endParaRPr b="0" sz="4400" strike="noStrike">
              <a:solidFill>
                <a:srgbClr val="FFFFFF"/>
              </a:solidFill>
              <a:latin typeface="Arial"/>
              <a:ea typeface="Arial"/>
              <a:cs typeface="Arial"/>
              <a:sym typeface="Arial"/>
            </a:endParaRPr>
          </a:p>
        </p:txBody>
      </p:sp>
      <p:sp>
        <p:nvSpPr>
          <p:cNvPr id="228" name="Google Shape;228;p18"/>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19"/>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viri: drugi spletni viri: slike</a:t>
            </a:r>
            <a:endParaRPr b="0" sz="4400" strike="noStrike">
              <a:solidFill>
                <a:srgbClr val="FFFFFF"/>
              </a:solidFill>
              <a:latin typeface="Arial"/>
              <a:ea typeface="Arial"/>
              <a:cs typeface="Arial"/>
              <a:sym typeface="Arial"/>
            </a:endParaRPr>
          </a:p>
        </p:txBody>
      </p:sp>
      <p:sp>
        <p:nvSpPr>
          <p:cNvPr id="231" name="Google Shape;231;p19"/>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ZRC-SAZU in Šijanec, A., 2019, </a:t>
            </a:r>
            <a:r>
              <a:rPr b="0" i="1" lang="sl-SI" sz="3200" strike="noStrike">
                <a:solidFill>
                  <a:srgbClr val="FFFFFF"/>
                </a:solidFill>
                <a:latin typeface="Arial"/>
                <a:ea typeface="Arial"/>
                <a:cs typeface="Arial"/>
                <a:sym typeface="Arial"/>
              </a:rPr>
              <a:t>Posnetek začetne strani slovenska-biografija.si 2019.</a:t>
            </a:r>
            <a:r>
              <a:rPr b="0" lang="sl-SI" sz="3200" strike="noStrike">
                <a:solidFill>
                  <a:srgbClr val="FFFFFF"/>
                </a:solidFill>
                <a:latin typeface="Arial"/>
                <a:ea typeface="Arial"/>
                <a:cs typeface="Arial"/>
                <a:sym typeface="Arial"/>
              </a:rPr>
              <a:t> [medmrežje]. [slika PNG]. 2019. [citirano 1. 10. 2019]. Dostopno na naslovu: https://c.a4l.space/sola/gimb/1/slo/predstavitev_osebe/slovenska-biografija.si.png</a:t>
            </a:r>
            <a:endParaRPr b="0" sz="3200"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splošno</a:t>
            </a:r>
            <a:endParaRPr b="0" sz="4400" strike="noStrike">
              <a:solidFill>
                <a:srgbClr val="FFFFFF"/>
              </a:solidFill>
              <a:latin typeface="Arial"/>
              <a:ea typeface="Arial"/>
              <a:cs typeface="Arial"/>
              <a:sym typeface="Arial"/>
            </a:endParaRPr>
          </a:p>
        </p:txBody>
      </p:sp>
      <p:sp>
        <p:nvSpPr>
          <p:cNvPr id="175" name="Google Shape;175;p2"/>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objektivno (lahko tudi subjektivno) neumetnostno</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v sedanjiku ali pretekliku</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1" lang="sl-SI" sz="3200" strike="noStrike">
                <a:solidFill>
                  <a:srgbClr val="FFFFFF"/>
                </a:solidFill>
                <a:latin typeface="Arial"/>
                <a:ea typeface="Arial"/>
                <a:cs typeface="Arial"/>
                <a:sym typeface="Arial"/>
              </a:rPr>
              <a:t>opis življenja, življenjepis</a:t>
            </a:r>
            <a:r>
              <a:rPr b="0" lang="sl-SI" sz="3200" strike="noStrike">
                <a:solidFill>
                  <a:srgbClr val="FFFFFF"/>
                </a:solidFill>
                <a:latin typeface="Arial"/>
                <a:ea typeface="Arial"/>
                <a:cs typeface="Arial"/>
                <a:sym typeface="Arial"/>
              </a:rPr>
              <a:t>, pripoved o življenju, oznaka osebe, …</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najpogosteje osebo …</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 opišemo, označimo in o njej pripovedujemo</a:t>
            </a:r>
            <a:endParaRPr b="0" i="0" sz="2800" u="none" cap="none" strike="noStrik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0"/>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viri: knjižni</a:t>
            </a:r>
            <a:endParaRPr b="0" sz="4400" strike="noStrike">
              <a:solidFill>
                <a:srgbClr val="FFFFFF"/>
              </a:solidFill>
              <a:latin typeface="Arial"/>
              <a:ea typeface="Arial"/>
              <a:cs typeface="Arial"/>
              <a:sym typeface="Arial"/>
            </a:endParaRPr>
          </a:p>
        </p:txBody>
      </p:sp>
      <p:sp>
        <p:nvSpPr>
          <p:cNvPr id="234" name="Google Shape;234;p20"/>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Vogel, J., Kastelic, S. in Hodak, M. 2016. </a:t>
            </a:r>
            <a:r>
              <a:rPr b="0" i="1" lang="sl-SI" sz="3200" strike="noStrike">
                <a:solidFill>
                  <a:srgbClr val="FFFFFF"/>
                </a:solidFill>
                <a:latin typeface="Arial"/>
                <a:ea typeface="Arial"/>
                <a:cs typeface="Arial"/>
                <a:sym typeface="Arial"/>
              </a:rPr>
              <a:t>Slovenščina 1</a:t>
            </a:r>
            <a:r>
              <a:rPr b="0" lang="sl-SI" sz="3200" strike="noStrike">
                <a:solidFill>
                  <a:srgbClr val="FFFFFF"/>
                </a:solidFill>
                <a:latin typeface="Arial"/>
                <a:ea typeface="Arial"/>
                <a:cs typeface="Arial"/>
                <a:sym typeface="Arial"/>
              </a:rPr>
              <a:t>: z besedo do besede. Ljubljana: Mladinska knjiga.</a:t>
            </a:r>
            <a:endParaRPr b="0" sz="3200" strike="noStrik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1"/>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sl-SI" sz="4400">
                <a:solidFill>
                  <a:srgbClr val="FFFFFF"/>
                </a:solidFill>
              </a:rPr>
              <a:t>hv</a:t>
            </a:r>
            <a:r>
              <a:rPr b="0" lang="sl-SI" sz="4400" strike="noStrike">
                <a:solidFill>
                  <a:srgbClr val="FFFFFF"/>
                </a:solidFill>
                <a:latin typeface="Arial"/>
                <a:ea typeface="Arial"/>
                <a:cs typeface="Arial"/>
                <a:sym typeface="Arial"/>
              </a:rPr>
              <a:t>ala za pozornost</a:t>
            </a:r>
            <a:endParaRPr b="0" sz="4400" strike="noStrike">
              <a:solidFill>
                <a:srgbClr val="FFFFFF"/>
              </a:solidFill>
              <a:latin typeface="Arial"/>
              <a:ea typeface="Arial"/>
              <a:cs typeface="Arial"/>
              <a:sym typeface="Arial"/>
            </a:endParaRPr>
          </a:p>
        </p:txBody>
      </p:sp>
      <p:sp>
        <p:nvSpPr>
          <p:cNvPr id="237" name="Google Shape;237;p21"/>
          <p:cNvSpPr txBox="1"/>
          <p:nvPr/>
        </p:nvSpPr>
        <p:spPr>
          <a:xfrm>
            <a:off x="504000" y="1326600"/>
            <a:ext cx="4426800" cy="32883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sp>
        <p:nvSpPr>
          <p:cNvPr id="238" name="Google Shape;238;p21"/>
          <p:cNvSpPr txBox="1"/>
          <p:nvPr/>
        </p:nvSpPr>
        <p:spPr>
          <a:xfrm>
            <a:off x="5152680" y="1326600"/>
            <a:ext cx="4426800" cy="32883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opis osebe: splošno</a:t>
            </a:r>
            <a:endParaRPr b="0" sz="4400" strike="noStrike">
              <a:solidFill>
                <a:srgbClr val="FFFFFF"/>
              </a:solidFill>
              <a:latin typeface="Arial"/>
              <a:ea typeface="Arial"/>
              <a:cs typeface="Arial"/>
              <a:sym typeface="Arial"/>
            </a:endParaRPr>
          </a:p>
        </p:txBody>
      </p:sp>
      <p:sp>
        <p:nvSpPr>
          <p:cNvPr id="178" name="Google Shape;178;p3"/>
          <p:cNvSpPr txBox="1"/>
          <p:nvPr/>
        </p:nvSpPr>
        <p:spPr>
          <a:xfrm>
            <a:off x="504000" y="1326600"/>
            <a:ext cx="9576000" cy="4217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praktično-sporazumevalno javno/zasebno</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v sedanjiku ali pretekliku, najpogostejši glagol=biti</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subjektiven =&gt; oris</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sporočevalec --&gt; nasovniku/-om (objektivno)</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zunanojst osebe, lastnosti, starost, kraj bivanja, poklic in/ali izobrazbo in ponavljajoče dogodke v življenju</a:t>
            </a:r>
            <a:endParaRPr b="0" i="0" sz="2800" u="none" cap="none"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ponavadi ni samostojno besedilo (ob članku, ...)</a:t>
            </a:r>
            <a:endParaRPr b="0" sz="3200"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4"/>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opis osebe: vsebine</a:t>
            </a:r>
            <a:endParaRPr b="0" sz="4400" strike="noStrike">
              <a:solidFill>
                <a:srgbClr val="FFFFFF"/>
              </a:solidFill>
              <a:latin typeface="Arial"/>
              <a:ea typeface="Arial"/>
              <a:cs typeface="Arial"/>
              <a:sym typeface="Arial"/>
            </a:endParaRPr>
          </a:p>
        </p:txBody>
      </p:sp>
      <p:sp>
        <p:nvSpPr>
          <p:cNvPr id="181" name="Google Shape;181;p4"/>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predstavitev in zunanjost</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koga bomo opisovali, postava, barva, glava, obraz, način oblačenja</a:t>
            </a:r>
            <a:endParaRPr b="0" i="0" sz="2800" u="none" cap="none"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značaj</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mirna/vzkipljiva/zamerljiva/dobra/zabavna/dolgočas./ ...</a:t>
            </a:r>
            <a:endParaRPr b="0" i="0" sz="2800" u="none" cap="none"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izobrazba in poklic</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kje in kaj dela, stopnja izobrazbe, šolanje (kje, leta)</a:t>
            </a:r>
            <a:endParaRPr b="0" i="0" sz="28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5"/>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opis osebe: vsebine</a:t>
            </a:r>
            <a:endParaRPr b="0" sz="4400" strike="noStrike">
              <a:solidFill>
                <a:srgbClr val="FFFFFF"/>
              </a:solidFill>
              <a:latin typeface="Arial"/>
              <a:ea typeface="Arial"/>
              <a:cs typeface="Arial"/>
              <a:sym typeface="Arial"/>
            </a:endParaRPr>
          </a:p>
        </p:txBody>
      </p:sp>
      <p:sp>
        <p:nvSpPr>
          <p:cNvPr id="184" name="Google Shape;184;p5"/>
          <p:cNvSpPr txBox="1"/>
          <p:nvPr/>
        </p:nvSpPr>
        <p:spPr>
          <a:xfrm>
            <a:off x="504000" y="1326600"/>
            <a:ext cx="90717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hobiji/konjički</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zanimivost/-i</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mnenje o osebi</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če in samo če pišemo subjektiven oris osebe</a:t>
            </a:r>
            <a:endParaRPr b="0" i="0" sz="28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6"/>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opis osebe: primer</a:t>
            </a:r>
            <a:endParaRPr b="0" sz="4400" strike="noStrike">
              <a:solidFill>
                <a:srgbClr val="FFFFFF"/>
              </a:solidFill>
              <a:latin typeface="Arial"/>
              <a:ea typeface="Arial"/>
              <a:cs typeface="Arial"/>
              <a:sym typeface="Arial"/>
            </a:endParaRPr>
          </a:p>
        </p:txBody>
      </p:sp>
      <p:sp>
        <p:nvSpPr>
          <p:cNvPr id="187" name="Google Shape;187;p6"/>
          <p:cNvSpPr txBox="1"/>
          <p:nvPr/>
        </p:nvSpPr>
        <p:spPr>
          <a:xfrm>
            <a:off x="0" y="1080000"/>
            <a:ext cx="9684000" cy="4590000"/>
          </a:xfrm>
          <a:prstGeom prst="rect">
            <a:avLst/>
          </a:prstGeom>
          <a:noFill/>
          <a:ln>
            <a:noFill/>
          </a:ln>
        </p:spPr>
        <p:txBody>
          <a:bodyPr anchorCtr="0" anchor="t" bIns="0" lIns="0" spcFirstLastPara="1" rIns="0" wrap="square" tIns="0">
            <a:normAutofit/>
          </a:bodyPr>
          <a:lstStyle/>
          <a:p>
            <a:pPr indent="-323999" lvl="0" marL="431999" marR="0" rtl="0" algn="just">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Janez je star 1</a:t>
            </a:r>
            <a:r>
              <a:rPr lang="sl-SI" sz="3200">
                <a:solidFill>
                  <a:srgbClr val="FFFFFF"/>
                </a:solidFill>
              </a:rPr>
              <a:t>3</a:t>
            </a:r>
            <a:r>
              <a:rPr b="0" lang="sl-SI" sz="3200" strike="noStrike">
                <a:solidFill>
                  <a:srgbClr val="FFFFFF"/>
                </a:solidFill>
                <a:latin typeface="Arial"/>
                <a:ea typeface="Arial"/>
                <a:cs typeface="Arial"/>
                <a:sym typeface="Arial"/>
              </a:rPr>
              <a:t> let. Visok je 1</a:t>
            </a:r>
            <a:r>
              <a:rPr lang="sl-SI" sz="3200">
                <a:solidFill>
                  <a:srgbClr val="FFFFFF"/>
                </a:solidFill>
              </a:rPr>
              <a:t>75</a:t>
            </a:r>
            <a:r>
              <a:rPr b="0" lang="sl-SI" sz="3200" strike="noStrike">
                <a:solidFill>
                  <a:srgbClr val="FFFFFF"/>
                </a:solidFill>
                <a:latin typeface="Arial"/>
                <a:ea typeface="Arial"/>
                <a:cs typeface="Arial"/>
                <a:sym typeface="Arial"/>
              </a:rPr>
              <a:t> cm in tehta </a:t>
            </a:r>
            <a:r>
              <a:rPr lang="sl-SI" sz="3200">
                <a:solidFill>
                  <a:srgbClr val="FFFFFF"/>
                </a:solidFill>
              </a:rPr>
              <a:t>56</a:t>
            </a:r>
            <a:r>
              <a:rPr b="0" lang="sl-SI" sz="3200" strike="noStrike">
                <a:solidFill>
                  <a:srgbClr val="FFFFFF"/>
                </a:solidFill>
                <a:latin typeface="Arial"/>
                <a:ea typeface="Arial"/>
                <a:cs typeface="Arial"/>
                <a:sym typeface="Arial"/>
              </a:rPr>
              <a:t> kilogramov. Ima kratke </a:t>
            </a:r>
            <a:r>
              <a:rPr lang="sl-SI" sz="3200">
                <a:solidFill>
                  <a:srgbClr val="FFFFFF"/>
                </a:solidFill>
              </a:rPr>
              <a:t>plave</a:t>
            </a:r>
            <a:r>
              <a:rPr b="0" lang="sl-SI" sz="3200" strike="noStrike">
                <a:solidFill>
                  <a:srgbClr val="FFFFFF"/>
                </a:solidFill>
                <a:latin typeface="Arial"/>
                <a:ea typeface="Arial"/>
                <a:cs typeface="Arial"/>
                <a:sym typeface="Arial"/>
              </a:rPr>
              <a:t> lase in </a:t>
            </a:r>
            <a:r>
              <a:rPr lang="sl-SI" sz="3200">
                <a:solidFill>
                  <a:srgbClr val="FFFFFF"/>
                </a:solidFill>
              </a:rPr>
              <a:t>nima</a:t>
            </a:r>
            <a:r>
              <a:rPr b="0" lang="sl-SI" sz="3200" strike="noStrike">
                <a:solidFill>
                  <a:srgbClr val="FFFFFF"/>
                </a:solidFill>
                <a:latin typeface="Arial"/>
                <a:ea typeface="Arial"/>
                <a:cs typeface="Arial"/>
                <a:sym typeface="Arial"/>
              </a:rPr>
              <a:t> očal</a:t>
            </a:r>
            <a:r>
              <a:rPr lang="sl-SI" sz="3200">
                <a:solidFill>
                  <a:srgbClr val="FFFFFF"/>
                </a:solidFill>
              </a:rPr>
              <a:t>.</a:t>
            </a:r>
            <a:r>
              <a:rPr b="0" lang="sl-SI" sz="3200" strike="noStrike">
                <a:solidFill>
                  <a:srgbClr val="FFFFFF"/>
                </a:solidFill>
                <a:latin typeface="Arial"/>
                <a:ea typeface="Arial"/>
                <a:cs typeface="Arial"/>
                <a:sym typeface="Arial"/>
              </a:rPr>
              <a:t> Obiskuje</a:t>
            </a:r>
            <a:r>
              <a:rPr lang="sl-SI" sz="3200">
                <a:solidFill>
                  <a:srgbClr val="FFFFFF"/>
                </a:solidFill>
              </a:rPr>
              <a:t> Osnovno šolo Trzin</a:t>
            </a:r>
            <a:r>
              <a:rPr b="0" lang="sl-SI" sz="3200" strike="noStrike">
                <a:solidFill>
                  <a:srgbClr val="FFFFFF"/>
                </a:solidFill>
                <a:latin typeface="Arial"/>
                <a:ea typeface="Arial"/>
                <a:cs typeface="Arial"/>
                <a:sym typeface="Arial"/>
              </a:rPr>
              <a:t>. Živi v</a:t>
            </a:r>
            <a:r>
              <a:rPr lang="sl-SI" sz="3200">
                <a:solidFill>
                  <a:srgbClr val="FFFFFF"/>
                </a:solidFill>
              </a:rPr>
              <a:t> Trzinu in</a:t>
            </a:r>
            <a:r>
              <a:rPr b="0" lang="sl-SI" sz="3200" strike="noStrike">
                <a:solidFill>
                  <a:srgbClr val="FFFFFF"/>
                </a:solidFill>
                <a:latin typeface="Arial"/>
                <a:ea typeface="Arial"/>
                <a:cs typeface="Arial"/>
                <a:sym typeface="Arial"/>
              </a:rPr>
              <a:t> obiskuje </a:t>
            </a:r>
            <a:r>
              <a:rPr lang="sl-SI" sz="3200">
                <a:solidFill>
                  <a:srgbClr val="FFFFFF"/>
                </a:solidFill>
              </a:rPr>
              <a:t>8. razred</a:t>
            </a:r>
            <a:r>
              <a:rPr b="0" lang="sl-SI" sz="3200" strike="noStrike">
                <a:solidFill>
                  <a:srgbClr val="FFFFFF"/>
                </a:solidFill>
                <a:latin typeface="Arial"/>
                <a:ea typeface="Arial"/>
                <a:cs typeface="Arial"/>
                <a:sym typeface="Arial"/>
              </a:rPr>
              <a:t>. Po navadi je oblečen v modre kavbojke in v temno srajco. V prostem času se ukvarja s </a:t>
            </a:r>
            <a:r>
              <a:rPr lang="sl-SI" sz="3200">
                <a:solidFill>
                  <a:srgbClr val="FFFFFF"/>
                </a:solidFill>
              </a:rPr>
              <a:t>tenisom</a:t>
            </a:r>
            <a:r>
              <a:rPr b="0" lang="sl-SI" sz="3200" strike="noStrike">
                <a:solidFill>
                  <a:srgbClr val="FFFFFF"/>
                </a:solidFill>
                <a:latin typeface="Arial"/>
                <a:ea typeface="Arial"/>
                <a:cs typeface="Arial"/>
                <a:sym typeface="Arial"/>
              </a:rPr>
              <a:t> in obiskuje glasbeno šolo. Že </a:t>
            </a:r>
            <a:r>
              <a:rPr lang="sl-SI" sz="3200">
                <a:solidFill>
                  <a:srgbClr val="FFFFFF"/>
                </a:solidFill>
              </a:rPr>
              <a:t>peto</a:t>
            </a:r>
            <a:r>
              <a:rPr b="0" lang="sl-SI" sz="3200" strike="noStrike">
                <a:solidFill>
                  <a:srgbClr val="FFFFFF"/>
                </a:solidFill>
                <a:latin typeface="Arial"/>
                <a:ea typeface="Arial"/>
                <a:cs typeface="Arial"/>
                <a:sym typeface="Arial"/>
              </a:rPr>
              <a:t> leto igra k</a:t>
            </a:r>
            <a:r>
              <a:rPr lang="sl-SI" sz="3200">
                <a:solidFill>
                  <a:srgbClr val="FFFFFF"/>
                </a:solidFill>
              </a:rPr>
              <a:t>lavir</a:t>
            </a:r>
            <a:r>
              <a:rPr b="0" lang="sl-SI" sz="3200" strike="noStrike">
                <a:solidFill>
                  <a:srgbClr val="FFFFFF"/>
                </a:solidFill>
                <a:latin typeface="Arial"/>
                <a:ea typeface="Arial"/>
                <a:cs typeface="Arial"/>
                <a:sym typeface="Arial"/>
              </a:rPr>
              <a:t>. Zelo rad bere tudi knjige.</a:t>
            </a:r>
            <a:endParaRPr b="0" sz="3200"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7"/>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življenjepis/biografija: splošno</a:t>
            </a:r>
            <a:endParaRPr b="0" sz="4400" strike="noStrike">
              <a:solidFill>
                <a:srgbClr val="FFFFFF"/>
              </a:solidFill>
              <a:latin typeface="Arial"/>
              <a:ea typeface="Arial"/>
              <a:cs typeface="Arial"/>
              <a:sym typeface="Arial"/>
            </a:endParaRPr>
          </a:p>
        </p:txBody>
      </p:sp>
      <p:sp>
        <p:nvSpPr>
          <p:cNvPr id="190" name="Google Shape;190;p7"/>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ponavadi ga dodamo predstavitvi osebe</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dandanes večinoma v obliki avtobiografije v prvi osebi</a:t>
            </a:r>
            <a:endParaRPr b="0" i="0" sz="2800" u="none" cap="none"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iz grših besed: bios = življenje, graphein = pisati</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lahko je tudi kot film ali opisuje izmišljen lik</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SBL in NSB: zbirka biografij Slovencev</a:t>
            </a:r>
            <a:endParaRPr b="0" sz="3200"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8"/>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NSB/SBL 2</a:t>
            </a:r>
            <a:endParaRPr b="0" sz="4400" strike="noStrike">
              <a:solidFill>
                <a:srgbClr val="FFFFFF"/>
              </a:solidFill>
              <a:latin typeface="Arial"/>
              <a:ea typeface="Arial"/>
              <a:cs typeface="Arial"/>
              <a:sym typeface="Arial"/>
            </a:endParaRPr>
          </a:p>
        </p:txBody>
      </p:sp>
      <p:sp>
        <p:nvSpPr>
          <p:cNvPr id="193" name="Google Shape;193;p8"/>
          <p:cNvSpPr txBox="1"/>
          <p:nvPr/>
        </p:nvSpPr>
        <p:spPr>
          <a:xfrm>
            <a:off x="504000" y="1326600"/>
            <a:ext cx="5976000" cy="32883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Nova slovenska biografija ali naslednik Slovenskega biografskega leksikona oziroma Slovenski biografski leksikon 2 (spletna različica)</a:t>
            </a:r>
            <a:endParaRPr b="0" sz="3200" strike="noStrike">
              <a:solidFill>
                <a:srgbClr val="FFFFFF"/>
              </a:solidFill>
              <a:latin typeface="Arial"/>
              <a:ea typeface="Arial"/>
              <a:cs typeface="Arial"/>
              <a:sym typeface="Arial"/>
            </a:endParaRPr>
          </a:p>
          <a:p>
            <a:pPr indent="-323999" lvl="0" marL="431999" marR="0" rtl="0" algn="l">
              <a:spcBef>
                <a:spcPts val="1417"/>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slovenska-biografija.si</a:t>
            </a:r>
            <a:endParaRPr b="0" sz="3200" strike="noStrike">
              <a:solidFill>
                <a:srgbClr val="FFFFFF"/>
              </a:solidFill>
              <a:latin typeface="Arial"/>
              <a:ea typeface="Arial"/>
              <a:cs typeface="Arial"/>
              <a:sym typeface="Arial"/>
            </a:endParaRPr>
          </a:p>
        </p:txBody>
      </p:sp>
      <p:pic>
        <p:nvPicPr>
          <p:cNvPr id="194" name="Google Shape;194;p8"/>
          <p:cNvPicPr preferRelativeResize="0"/>
          <p:nvPr/>
        </p:nvPicPr>
        <p:blipFill rotWithShape="1">
          <a:blip r:embed="rId2">
            <a:alphaModFix/>
          </a:blip>
          <a:srcRect b="0" l="0" r="0" t="0"/>
          <a:stretch/>
        </p:blipFill>
        <p:spPr>
          <a:xfrm>
            <a:off x="6528960" y="0"/>
            <a:ext cx="2615042" cy="56696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9"/>
          <p:cNvSpPr txBox="1"/>
          <p:nvPr/>
        </p:nvSpPr>
        <p:spPr>
          <a:xfrm>
            <a:off x="144000" y="72000"/>
            <a:ext cx="9540000" cy="648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sl-SI" sz="4400" strike="noStrike">
                <a:solidFill>
                  <a:srgbClr val="FFFFFF"/>
                </a:solidFill>
                <a:latin typeface="Arial"/>
                <a:ea typeface="Arial"/>
                <a:cs typeface="Arial"/>
                <a:sym typeface="Arial"/>
              </a:rPr>
              <a:t>življenjepis: zgodovinski razvoj</a:t>
            </a:r>
            <a:endParaRPr b="0" sz="4400" strike="noStrike">
              <a:solidFill>
                <a:srgbClr val="FFFFFF"/>
              </a:solidFill>
              <a:latin typeface="Arial"/>
              <a:ea typeface="Arial"/>
              <a:cs typeface="Arial"/>
              <a:sym typeface="Arial"/>
            </a:endParaRPr>
          </a:p>
        </p:txBody>
      </p:sp>
      <p:sp>
        <p:nvSpPr>
          <p:cNvPr id="197" name="Google Shape;197;p9"/>
          <p:cNvSpPr txBox="1"/>
          <p:nvPr/>
        </p:nvSpPr>
        <p:spPr>
          <a:xfrm>
            <a:off x="504000" y="1326600"/>
            <a:ext cx="9576000" cy="4343400"/>
          </a:xfrm>
          <a:prstGeom prst="rect">
            <a:avLst/>
          </a:prstGeom>
          <a:noFill/>
          <a:ln>
            <a:noFill/>
          </a:ln>
        </p:spPr>
        <p:txBody>
          <a:bodyPr anchorCtr="0" anchor="t" bIns="0" lIns="0" spcFirstLastPara="1" rIns="0" wrap="square" tIns="0">
            <a:normAutofit/>
          </a:bodyPr>
          <a:lstStyle/>
          <a:p>
            <a:pPr indent="-323999" lvl="0" marL="431999" marR="0" rtl="0" algn="l">
              <a:spcBef>
                <a:spcPts val="0"/>
              </a:spcBef>
              <a:spcAft>
                <a:spcPts val="0"/>
              </a:spcAft>
              <a:buClr>
                <a:srgbClr val="FFFFFF"/>
              </a:buClr>
              <a:buSzPts val="1440"/>
              <a:buFont typeface="Noto Sans Symbols"/>
              <a:buChar char="●"/>
            </a:pPr>
            <a:r>
              <a:rPr b="0" lang="sl-SI" sz="3200" strike="noStrike">
                <a:solidFill>
                  <a:srgbClr val="FFFFFF"/>
                </a:solidFill>
                <a:latin typeface="Arial"/>
                <a:ea typeface="Arial"/>
                <a:cs typeface="Arial"/>
                <a:sym typeface="Arial"/>
              </a:rPr>
              <a:t>klasične biografije: 3. st. pr. n. št. --&gt; 17. st. n. št.</a:t>
            </a:r>
            <a:endParaRPr b="0" sz="3200"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prvo delo --&gt; svetnik Poncij iz Kartagine</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življenje in dosežki vojaških in političnih voditeljev</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podatki o rojstvu verodostojni, junaška dejanja ne</a:t>
            </a:r>
            <a:endParaRPr b="0" i="0" sz="2800" u="none" cap="none" strike="noStrike">
              <a:solidFill>
                <a:srgbClr val="FFFFFF"/>
              </a:solidFill>
              <a:latin typeface="Arial"/>
              <a:ea typeface="Arial"/>
              <a:cs typeface="Arial"/>
              <a:sym typeface="Arial"/>
            </a:endParaRPr>
          </a:p>
          <a:p>
            <a:pPr indent="-323999" lvl="1" marL="864000" marR="0" rtl="0" algn="l">
              <a:spcBef>
                <a:spcPts val="1134"/>
              </a:spcBef>
              <a:spcAft>
                <a:spcPts val="0"/>
              </a:spcAft>
              <a:buClr>
                <a:srgbClr val="FFFFFF"/>
              </a:buClr>
              <a:buSzPts val="2100"/>
              <a:buFont typeface="Noto Sans Symbols"/>
              <a:buChar char="−"/>
            </a:pPr>
            <a:r>
              <a:rPr b="0" i="0" lang="sl-SI" sz="2800" u="none" cap="none" strike="noStrike">
                <a:solidFill>
                  <a:srgbClr val="FFFFFF"/>
                </a:solidFill>
                <a:latin typeface="Arial"/>
                <a:ea typeface="Arial"/>
                <a:cs typeface="Arial"/>
                <a:sym typeface="Arial"/>
              </a:rPr>
              <a:t>Giorgio Vasarij: </a:t>
            </a:r>
            <a:r>
              <a:rPr b="0" i="1" lang="sl-SI" sz="2800" u="none" cap="none" strike="noStrike">
                <a:solidFill>
                  <a:srgbClr val="FFFFFF"/>
                </a:solidFill>
                <a:latin typeface="Arial"/>
                <a:ea typeface="Arial"/>
                <a:cs typeface="Arial"/>
                <a:sym typeface="Arial"/>
              </a:rPr>
              <a:t>Le Vite </a:t>
            </a:r>
            <a:r>
              <a:rPr b="0" i="0" lang="sl-SI" sz="2800" u="none" cap="none" strike="noStrike">
                <a:solidFill>
                  <a:srgbClr val="FFFFFF"/>
                </a:solidFill>
                <a:latin typeface="Arial"/>
                <a:ea typeface="Arial"/>
                <a:cs typeface="Arial"/>
                <a:sym typeface="Arial"/>
              </a:rPr>
              <a:t>(1550): </a:t>
            </a:r>
            <a:r>
              <a:rPr b="1" i="0" lang="sl-SI" sz="2800" u="none" cap="none" strike="noStrike">
                <a:solidFill>
                  <a:srgbClr val="FFFFFF"/>
                </a:solidFill>
                <a:latin typeface="Arial"/>
                <a:ea typeface="Arial"/>
                <a:cs typeface="Arial"/>
                <a:sym typeface="Arial"/>
              </a:rPr>
              <a:t>umetniki</a:t>
            </a:r>
            <a:r>
              <a:rPr b="0" i="0" lang="sl-SI" sz="2800" u="none" cap="none" strike="noStrike">
                <a:solidFill>
                  <a:srgbClr val="FFFFFF"/>
                </a:solidFill>
                <a:latin typeface="Arial"/>
                <a:ea typeface="Arial"/>
                <a:cs typeface="Arial"/>
                <a:sym typeface="Arial"/>
              </a:rPr>
              <a:t> iz ~Firenc</a:t>
            </a:r>
            <a:endParaRPr b="0" i="0" sz="2800"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