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png" ContentType="image/png"/>
  <Override PartName="/ppt/media/image2.png" ContentType="image/png"/>
  <Override PartName="/ppt/media/image3.png" ContentType="image/png"/>
  <Override PartName="/ppt/media/image6.jpeg" ContentType="image/jpeg"/>
  <Override PartName="/ppt/media/image4.png" ContentType="image/png"/>
  <Override PartName="/ppt/media/image7.png" ContentType="image/png"/>
  <Override PartName="/ppt/media/image5.jpeg" ContentType="image/jpe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25" name="PlaceHolder 2"/>
          <p:cNvSpPr>
            <a:spLocks noGrp="1"/>
          </p:cNvSpPr>
          <p:nvPr>
            <p:ph type="body"/>
          </p:nvPr>
        </p:nvSpPr>
        <p:spPr>
          <a:xfrm>
            <a:off x="504000" y="1326600"/>
            <a:ext cx="9072000" cy="1568160"/>
          </a:xfrm>
          <a:prstGeom prst="rect">
            <a:avLst/>
          </a:prstGeom>
        </p:spPr>
        <p:txBody>
          <a:bodyPr lIns="0" rIns="0" tIns="0" bIns="0">
            <a:normAutofit/>
          </a:bodyPr>
          <a:p>
            <a:endParaRPr b="0" lang="sl-SI" sz="3200" spc="-1" strike="noStrike">
              <a:latin typeface="Arial"/>
            </a:endParaRPr>
          </a:p>
        </p:txBody>
      </p:sp>
      <p:sp>
        <p:nvSpPr>
          <p:cNvPr id="26" name="PlaceHolder 3"/>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28"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29"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30"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
        <p:nvSpPr>
          <p:cNvPr id="31" name="PlaceHolder 5"/>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33" name="PlaceHolder 2"/>
          <p:cNvSpPr>
            <a:spLocks noGrp="1"/>
          </p:cNvSpPr>
          <p:nvPr>
            <p:ph type="body"/>
          </p:nvPr>
        </p:nvSpPr>
        <p:spPr>
          <a:xfrm>
            <a:off x="504000" y="1326600"/>
            <a:ext cx="2921040" cy="1568160"/>
          </a:xfrm>
          <a:prstGeom prst="rect">
            <a:avLst/>
          </a:prstGeom>
        </p:spPr>
        <p:txBody>
          <a:bodyPr lIns="0" rIns="0" tIns="0" bIns="0">
            <a:normAutofit/>
          </a:bodyPr>
          <a:p>
            <a:endParaRPr b="0" lang="sl-SI" sz="3200" spc="-1" strike="noStrike">
              <a:latin typeface="Arial"/>
            </a:endParaRPr>
          </a:p>
        </p:txBody>
      </p:sp>
      <p:sp>
        <p:nvSpPr>
          <p:cNvPr id="34" name="PlaceHolder 3"/>
          <p:cNvSpPr>
            <a:spLocks noGrp="1"/>
          </p:cNvSpPr>
          <p:nvPr>
            <p:ph type="body"/>
          </p:nvPr>
        </p:nvSpPr>
        <p:spPr>
          <a:xfrm>
            <a:off x="3571560" y="1326600"/>
            <a:ext cx="2921040" cy="1568160"/>
          </a:xfrm>
          <a:prstGeom prst="rect">
            <a:avLst/>
          </a:prstGeom>
        </p:spPr>
        <p:txBody>
          <a:bodyPr lIns="0" rIns="0" tIns="0" bIns="0">
            <a:normAutofit/>
          </a:bodyPr>
          <a:p>
            <a:endParaRPr b="0" lang="sl-SI" sz="3200" spc="-1" strike="noStrike">
              <a:latin typeface="Arial"/>
            </a:endParaRPr>
          </a:p>
        </p:txBody>
      </p:sp>
      <p:sp>
        <p:nvSpPr>
          <p:cNvPr id="35" name="PlaceHolder 4"/>
          <p:cNvSpPr>
            <a:spLocks noGrp="1"/>
          </p:cNvSpPr>
          <p:nvPr>
            <p:ph type="body"/>
          </p:nvPr>
        </p:nvSpPr>
        <p:spPr>
          <a:xfrm>
            <a:off x="6639120" y="1326600"/>
            <a:ext cx="2921040" cy="1568160"/>
          </a:xfrm>
          <a:prstGeom prst="rect">
            <a:avLst/>
          </a:prstGeom>
        </p:spPr>
        <p:txBody>
          <a:bodyPr lIns="0" rIns="0" tIns="0" bIns="0">
            <a:normAutofit/>
          </a:bodyPr>
          <a:p>
            <a:endParaRPr b="0" lang="sl-SI" sz="3200" spc="-1" strike="noStrike">
              <a:latin typeface="Arial"/>
            </a:endParaRPr>
          </a:p>
        </p:txBody>
      </p:sp>
      <p:sp>
        <p:nvSpPr>
          <p:cNvPr id="36" name="PlaceHolder 5"/>
          <p:cNvSpPr>
            <a:spLocks noGrp="1"/>
          </p:cNvSpPr>
          <p:nvPr>
            <p:ph type="body"/>
          </p:nvPr>
        </p:nvSpPr>
        <p:spPr>
          <a:xfrm>
            <a:off x="504000" y="3044160"/>
            <a:ext cx="2921040" cy="1568160"/>
          </a:xfrm>
          <a:prstGeom prst="rect">
            <a:avLst/>
          </a:prstGeom>
        </p:spPr>
        <p:txBody>
          <a:bodyPr lIns="0" rIns="0" tIns="0" bIns="0">
            <a:normAutofit/>
          </a:bodyPr>
          <a:p>
            <a:endParaRPr b="0" lang="sl-SI" sz="3200" spc="-1" strike="noStrike">
              <a:latin typeface="Arial"/>
            </a:endParaRPr>
          </a:p>
        </p:txBody>
      </p:sp>
      <p:sp>
        <p:nvSpPr>
          <p:cNvPr id="37" name="PlaceHolder 6"/>
          <p:cNvSpPr>
            <a:spLocks noGrp="1"/>
          </p:cNvSpPr>
          <p:nvPr>
            <p:ph type="body"/>
          </p:nvPr>
        </p:nvSpPr>
        <p:spPr>
          <a:xfrm>
            <a:off x="3571560" y="3044160"/>
            <a:ext cx="2921040" cy="1568160"/>
          </a:xfrm>
          <a:prstGeom prst="rect">
            <a:avLst/>
          </a:prstGeom>
        </p:spPr>
        <p:txBody>
          <a:bodyPr lIns="0" rIns="0" tIns="0" bIns="0">
            <a:normAutofit/>
          </a:bodyPr>
          <a:p>
            <a:endParaRPr b="0" lang="sl-SI" sz="3200" spc="-1" strike="noStrike">
              <a:latin typeface="Arial"/>
            </a:endParaRPr>
          </a:p>
        </p:txBody>
      </p:sp>
      <p:sp>
        <p:nvSpPr>
          <p:cNvPr id="38" name="PlaceHolder 7"/>
          <p:cNvSpPr>
            <a:spLocks noGrp="1"/>
          </p:cNvSpPr>
          <p:nvPr>
            <p:ph type="body"/>
          </p:nvPr>
        </p:nvSpPr>
        <p:spPr>
          <a:xfrm>
            <a:off x="6639120" y="3044160"/>
            <a:ext cx="292104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5" name="PlaceHolder 2"/>
          <p:cNvSpPr>
            <a:spLocks noGrp="1"/>
          </p:cNvSpPr>
          <p:nvPr>
            <p:ph type="subTitle"/>
          </p:nvPr>
        </p:nvSpPr>
        <p:spPr>
          <a:xfrm>
            <a:off x="504000" y="1326600"/>
            <a:ext cx="9072000" cy="328824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7" name="PlaceHolder 2"/>
          <p:cNvSpPr>
            <a:spLocks noGrp="1"/>
          </p:cNvSpPr>
          <p:nvPr>
            <p:ph type="body"/>
          </p:nvPr>
        </p:nvSpPr>
        <p:spPr>
          <a:xfrm>
            <a:off x="504000" y="1326600"/>
            <a:ext cx="907200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9"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50"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144000" y="72000"/>
            <a:ext cx="9540000" cy="300492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54"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55"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
        <p:nvSpPr>
          <p:cNvPr id="56"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 name="PlaceHolder 2"/>
          <p:cNvSpPr>
            <a:spLocks noGrp="1"/>
          </p:cNvSpPr>
          <p:nvPr>
            <p:ph type="subTitle"/>
          </p:nvPr>
        </p:nvSpPr>
        <p:spPr>
          <a:xfrm>
            <a:off x="504000" y="1326600"/>
            <a:ext cx="9072000" cy="328824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58"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59"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60" name="PlaceHolder 4"/>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2"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63"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64" name="PlaceHolder 4"/>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6" name="PlaceHolder 2"/>
          <p:cNvSpPr>
            <a:spLocks noGrp="1"/>
          </p:cNvSpPr>
          <p:nvPr>
            <p:ph type="body"/>
          </p:nvPr>
        </p:nvSpPr>
        <p:spPr>
          <a:xfrm>
            <a:off x="504000" y="1326600"/>
            <a:ext cx="9072000" cy="1568160"/>
          </a:xfrm>
          <a:prstGeom prst="rect">
            <a:avLst/>
          </a:prstGeom>
        </p:spPr>
        <p:txBody>
          <a:bodyPr lIns="0" rIns="0" tIns="0" bIns="0">
            <a:normAutofit/>
          </a:bodyPr>
          <a:p>
            <a:endParaRPr b="0" lang="sl-SI" sz="3200" spc="-1" strike="noStrike">
              <a:latin typeface="Arial"/>
            </a:endParaRPr>
          </a:p>
        </p:txBody>
      </p:sp>
      <p:sp>
        <p:nvSpPr>
          <p:cNvPr id="67" name="PlaceHolder 3"/>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9"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70"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71"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
        <p:nvSpPr>
          <p:cNvPr id="72" name="PlaceHolder 5"/>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74" name="PlaceHolder 2"/>
          <p:cNvSpPr>
            <a:spLocks noGrp="1"/>
          </p:cNvSpPr>
          <p:nvPr>
            <p:ph type="body"/>
          </p:nvPr>
        </p:nvSpPr>
        <p:spPr>
          <a:xfrm>
            <a:off x="504000" y="1326600"/>
            <a:ext cx="2921040" cy="1568160"/>
          </a:xfrm>
          <a:prstGeom prst="rect">
            <a:avLst/>
          </a:prstGeom>
        </p:spPr>
        <p:txBody>
          <a:bodyPr lIns="0" rIns="0" tIns="0" bIns="0">
            <a:normAutofit/>
          </a:bodyPr>
          <a:p>
            <a:endParaRPr b="0" lang="sl-SI" sz="3200" spc="-1" strike="noStrike">
              <a:latin typeface="Arial"/>
            </a:endParaRPr>
          </a:p>
        </p:txBody>
      </p:sp>
      <p:sp>
        <p:nvSpPr>
          <p:cNvPr id="75" name="PlaceHolder 3"/>
          <p:cNvSpPr>
            <a:spLocks noGrp="1"/>
          </p:cNvSpPr>
          <p:nvPr>
            <p:ph type="body"/>
          </p:nvPr>
        </p:nvSpPr>
        <p:spPr>
          <a:xfrm>
            <a:off x="3571560" y="1326600"/>
            <a:ext cx="2921040" cy="1568160"/>
          </a:xfrm>
          <a:prstGeom prst="rect">
            <a:avLst/>
          </a:prstGeom>
        </p:spPr>
        <p:txBody>
          <a:bodyPr lIns="0" rIns="0" tIns="0" bIns="0">
            <a:normAutofit/>
          </a:bodyPr>
          <a:p>
            <a:endParaRPr b="0" lang="sl-SI" sz="3200" spc="-1" strike="noStrike">
              <a:latin typeface="Arial"/>
            </a:endParaRPr>
          </a:p>
        </p:txBody>
      </p:sp>
      <p:sp>
        <p:nvSpPr>
          <p:cNvPr id="76" name="PlaceHolder 4"/>
          <p:cNvSpPr>
            <a:spLocks noGrp="1"/>
          </p:cNvSpPr>
          <p:nvPr>
            <p:ph type="body"/>
          </p:nvPr>
        </p:nvSpPr>
        <p:spPr>
          <a:xfrm>
            <a:off x="6639120" y="1326600"/>
            <a:ext cx="2921040" cy="1568160"/>
          </a:xfrm>
          <a:prstGeom prst="rect">
            <a:avLst/>
          </a:prstGeom>
        </p:spPr>
        <p:txBody>
          <a:bodyPr lIns="0" rIns="0" tIns="0" bIns="0">
            <a:normAutofit/>
          </a:bodyPr>
          <a:p>
            <a:endParaRPr b="0" lang="sl-SI" sz="3200" spc="-1" strike="noStrike">
              <a:latin typeface="Arial"/>
            </a:endParaRPr>
          </a:p>
        </p:txBody>
      </p:sp>
      <p:sp>
        <p:nvSpPr>
          <p:cNvPr id="77" name="PlaceHolder 5"/>
          <p:cNvSpPr>
            <a:spLocks noGrp="1"/>
          </p:cNvSpPr>
          <p:nvPr>
            <p:ph type="body"/>
          </p:nvPr>
        </p:nvSpPr>
        <p:spPr>
          <a:xfrm>
            <a:off x="504000" y="3044160"/>
            <a:ext cx="2921040" cy="1568160"/>
          </a:xfrm>
          <a:prstGeom prst="rect">
            <a:avLst/>
          </a:prstGeom>
        </p:spPr>
        <p:txBody>
          <a:bodyPr lIns="0" rIns="0" tIns="0" bIns="0">
            <a:normAutofit/>
          </a:bodyPr>
          <a:p>
            <a:endParaRPr b="0" lang="sl-SI" sz="3200" spc="-1" strike="noStrike">
              <a:latin typeface="Arial"/>
            </a:endParaRPr>
          </a:p>
        </p:txBody>
      </p:sp>
      <p:sp>
        <p:nvSpPr>
          <p:cNvPr id="78" name="PlaceHolder 6"/>
          <p:cNvSpPr>
            <a:spLocks noGrp="1"/>
          </p:cNvSpPr>
          <p:nvPr>
            <p:ph type="body"/>
          </p:nvPr>
        </p:nvSpPr>
        <p:spPr>
          <a:xfrm>
            <a:off x="3571560" y="3044160"/>
            <a:ext cx="2921040" cy="1568160"/>
          </a:xfrm>
          <a:prstGeom prst="rect">
            <a:avLst/>
          </a:prstGeom>
        </p:spPr>
        <p:txBody>
          <a:bodyPr lIns="0" rIns="0" tIns="0" bIns="0">
            <a:normAutofit/>
          </a:bodyPr>
          <a:p>
            <a:endParaRPr b="0" lang="sl-SI" sz="3200" spc="-1" strike="noStrike">
              <a:latin typeface="Arial"/>
            </a:endParaRPr>
          </a:p>
        </p:txBody>
      </p:sp>
      <p:sp>
        <p:nvSpPr>
          <p:cNvPr id="79" name="PlaceHolder 7"/>
          <p:cNvSpPr>
            <a:spLocks noGrp="1"/>
          </p:cNvSpPr>
          <p:nvPr>
            <p:ph type="body"/>
          </p:nvPr>
        </p:nvSpPr>
        <p:spPr>
          <a:xfrm>
            <a:off x="6639120" y="3044160"/>
            <a:ext cx="292104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86" name="PlaceHolder 2"/>
          <p:cNvSpPr>
            <a:spLocks noGrp="1"/>
          </p:cNvSpPr>
          <p:nvPr>
            <p:ph type="subTitle"/>
          </p:nvPr>
        </p:nvSpPr>
        <p:spPr>
          <a:xfrm>
            <a:off x="504000" y="1326600"/>
            <a:ext cx="9072000" cy="328824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88" name="PlaceHolder 2"/>
          <p:cNvSpPr>
            <a:spLocks noGrp="1"/>
          </p:cNvSpPr>
          <p:nvPr>
            <p:ph type="body"/>
          </p:nvPr>
        </p:nvSpPr>
        <p:spPr>
          <a:xfrm>
            <a:off x="504000" y="1326600"/>
            <a:ext cx="907200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90"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91"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 name="PlaceHolder 2"/>
          <p:cNvSpPr>
            <a:spLocks noGrp="1"/>
          </p:cNvSpPr>
          <p:nvPr>
            <p:ph type="body"/>
          </p:nvPr>
        </p:nvSpPr>
        <p:spPr>
          <a:xfrm>
            <a:off x="504000" y="1326600"/>
            <a:ext cx="907200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144000" y="72000"/>
            <a:ext cx="9540000" cy="300492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95"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96"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
        <p:nvSpPr>
          <p:cNvPr id="97"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99"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100"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01" name="PlaceHolder 4"/>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03"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104"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05" name="PlaceHolder 4"/>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07" name="PlaceHolder 2"/>
          <p:cNvSpPr>
            <a:spLocks noGrp="1"/>
          </p:cNvSpPr>
          <p:nvPr>
            <p:ph type="body"/>
          </p:nvPr>
        </p:nvSpPr>
        <p:spPr>
          <a:xfrm>
            <a:off x="504000" y="1326600"/>
            <a:ext cx="9072000" cy="1568160"/>
          </a:xfrm>
          <a:prstGeom prst="rect">
            <a:avLst/>
          </a:prstGeom>
        </p:spPr>
        <p:txBody>
          <a:bodyPr lIns="0" rIns="0" tIns="0" bIns="0">
            <a:normAutofit/>
          </a:bodyPr>
          <a:p>
            <a:endParaRPr b="0" lang="sl-SI" sz="3200" spc="-1" strike="noStrike">
              <a:latin typeface="Arial"/>
            </a:endParaRPr>
          </a:p>
        </p:txBody>
      </p:sp>
      <p:sp>
        <p:nvSpPr>
          <p:cNvPr id="108" name="PlaceHolder 3"/>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10"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111"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12"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
        <p:nvSpPr>
          <p:cNvPr id="113" name="PlaceHolder 5"/>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15" name="PlaceHolder 2"/>
          <p:cNvSpPr>
            <a:spLocks noGrp="1"/>
          </p:cNvSpPr>
          <p:nvPr>
            <p:ph type="body"/>
          </p:nvPr>
        </p:nvSpPr>
        <p:spPr>
          <a:xfrm>
            <a:off x="504000" y="1326600"/>
            <a:ext cx="2921040" cy="1568160"/>
          </a:xfrm>
          <a:prstGeom prst="rect">
            <a:avLst/>
          </a:prstGeom>
        </p:spPr>
        <p:txBody>
          <a:bodyPr lIns="0" rIns="0" tIns="0" bIns="0">
            <a:normAutofit/>
          </a:bodyPr>
          <a:p>
            <a:endParaRPr b="0" lang="sl-SI" sz="3200" spc="-1" strike="noStrike">
              <a:latin typeface="Arial"/>
            </a:endParaRPr>
          </a:p>
        </p:txBody>
      </p:sp>
      <p:sp>
        <p:nvSpPr>
          <p:cNvPr id="116" name="PlaceHolder 3"/>
          <p:cNvSpPr>
            <a:spLocks noGrp="1"/>
          </p:cNvSpPr>
          <p:nvPr>
            <p:ph type="body"/>
          </p:nvPr>
        </p:nvSpPr>
        <p:spPr>
          <a:xfrm>
            <a:off x="3571560" y="1326600"/>
            <a:ext cx="2921040" cy="1568160"/>
          </a:xfrm>
          <a:prstGeom prst="rect">
            <a:avLst/>
          </a:prstGeom>
        </p:spPr>
        <p:txBody>
          <a:bodyPr lIns="0" rIns="0" tIns="0" bIns="0">
            <a:normAutofit/>
          </a:bodyPr>
          <a:p>
            <a:endParaRPr b="0" lang="sl-SI" sz="3200" spc="-1" strike="noStrike">
              <a:latin typeface="Arial"/>
            </a:endParaRPr>
          </a:p>
        </p:txBody>
      </p:sp>
      <p:sp>
        <p:nvSpPr>
          <p:cNvPr id="117" name="PlaceHolder 4"/>
          <p:cNvSpPr>
            <a:spLocks noGrp="1"/>
          </p:cNvSpPr>
          <p:nvPr>
            <p:ph type="body"/>
          </p:nvPr>
        </p:nvSpPr>
        <p:spPr>
          <a:xfrm>
            <a:off x="6639120" y="1326600"/>
            <a:ext cx="2921040" cy="1568160"/>
          </a:xfrm>
          <a:prstGeom prst="rect">
            <a:avLst/>
          </a:prstGeom>
        </p:spPr>
        <p:txBody>
          <a:bodyPr lIns="0" rIns="0" tIns="0" bIns="0">
            <a:normAutofit/>
          </a:bodyPr>
          <a:p>
            <a:endParaRPr b="0" lang="sl-SI" sz="3200" spc="-1" strike="noStrike">
              <a:latin typeface="Arial"/>
            </a:endParaRPr>
          </a:p>
        </p:txBody>
      </p:sp>
      <p:sp>
        <p:nvSpPr>
          <p:cNvPr id="118" name="PlaceHolder 5"/>
          <p:cNvSpPr>
            <a:spLocks noGrp="1"/>
          </p:cNvSpPr>
          <p:nvPr>
            <p:ph type="body"/>
          </p:nvPr>
        </p:nvSpPr>
        <p:spPr>
          <a:xfrm>
            <a:off x="504000" y="3044160"/>
            <a:ext cx="2921040" cy="1568160"/>
          </a:xfrm>
          <a:prstGeom prst="rect">
            <a:avLst/>
          </a:prstGeom>
        </p:spPr>
        <p:txBody>
          <a:bodyPr lIns="0" rIns="0" tIns="0" bIns="0">
            <a:normAutofit/>
          </a:bodyPr>
          <a:p>
            <a:endParaRPr b="0" lang="sl-SI" sz="3200" spc="-1" strike="noStrike">
              <a:latin typeface="Arial"/>
            </a:endParaRPr>
          </a:p>
        </p:txBody>
      </p:sp>
      <p:sp>
        <p:nvSpPr>
          <p:cNvPr id="119" name="PlaceHolder 6"/>
          <p:cNvSpPr>
            <a:spLocks noGrp="1"/>
          </p:cNvSpPr>
          <p:nvPr>
            <p:ph type="body"/>
          </p:nvPr>
        </p:nvSpPr>
        <p:spPr>
          <a:xfrm>
            <a:off x="3571560" y="3044160"/>
            <a:ext cx="2921040" cy="1568160"/>
          </a:xfrm>
          <a:prstGeom prst="rect">
            <a:avLst/>
          </a:prstGeom>
        </p:spPr>
        <p:txBody>
          <a:bodyPr lIns="0" rIns="0" tIns="0" bIns="0">
            <a:normAutofit/>
          </a:bodyPr>
          <a:p>
            <a:endParaRPr b="0" lang="sl-SI" sz="3200" spc="-1" strike="noStrike">
              <a:latin typeface="Arial"/>
            </a:endParaRPr>
          </a:p>
        </p:txBody>
      </p:sp>
      <p:sp>
        <p:nvSpPr>
          <p:cNvPr id="120" name="PlaceHolder 7"/>
          <p:cNvSpPr>
            <a:spLocks noGrp="1"/>
          </p:cNvSpPr>
          <p:nvPr>
            <p:ph type="body"/>
          </p:nvPr>
        </p:nvSpPr>
        <p:spPr>
          <a:xfrm>
            <a:off x="6639120" y="3044160"/>
            <a:ext cx="292104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8"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9"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44000" y="72000"/>
            <a:ext cx="9540000" cy="300492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3"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14"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
        <p:nvSpPr>
          <p:cNvPr id="15"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7"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18"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9" name="PlaceHolder 4"/>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21"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22"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23" name="PlaceHolder 4"/>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44000" y="3888000"/>
            <a:ext cx="9000000" cy="658440"/>
          </a:xfrm>
          <a:prstGeom prst="rect">
            <a:avLst/>
          </a:prstGeom>
        </p:spPr>
        <p:txBody>
          <a:bodyPr lIns="0" rIns="0" tIns="0" bIns="0" anchor="ctr"/>
          <a:p>
            <a:r>
              <a:rPr b="0" lang="sl-SI" sz="4400" spc="-1" strike="noStrike">
                <a:latin typeface="Arial"/>
              </a:rPr>
              <a:t>Click to edit the title text format</a:t>
            </a:r>
            <a:endParaRPr b="0" lang="sl-SI" sz="4400" spc="-1" strike="noStrike">
              <a:latin typeface="Arial"/>
            </a:endParaRPr>
          </a:p>
        </p:txBody>
      </p:sp>
      <p:sp>
        <p:nvSpPr>
          <p:cNvPr id="1" name="PlaceHolder 2"/>
          <p:cNvSpPr>
            <a:spLocks noGrp="1"/>
          </p:cNvSpPr>
          <p:nvPr>
            <p:ph type="body"/>
          </p:nvPr>
        </p:nvSpPr>
        <p:spPr>
          <a:xfrm>
            <a:off x="1584000" y="648000"/>
            <a:ext cx="6479640" cy="2598840"/>
          </a:xfrm>
          <a:prstGeom prst="rect">
            <a:avLst/>
          </a:prstGeom>
        </p:spPr>
        <p:txBody>
          <a:bodyPr lIns="0" rIns="0" tIns="0" bIns="0">
            <a:normAutofit fontScale="91000"/>
          </a:bodyPr>
          <a:p>
            <a:pPr>
              <a:spcBef>
                <a:spcPts val="1417"/>
              </a:spcBef>
            </a:pPr>
            <a:r>
              <a:rPr b="0" lang="sl-SI" sz="3200" spc="-1" strike="noStrike">
                <a:latin typeface="Arial"/>
              </a:rPr>
              <a:t>Click to edit the outline text format</a:t>
            </a:r>
            <a:endParaRPr b="0" lang="sl-SI" sz="3200" spc="-1" strike="noStrike">
              <a:latin typeface="Arial"/>
            </a:endParaRPr>
          </a:p>
          <a:p>
            <a:pPr lvl="1">
              <a:spcBef>
                <a:spcPts val="1134"/>
              </a:spcBef>
            </a:pPr>
            <a:r>
              <a:rPr b="0" lang="sl-SI" sz="2800" spc="-1" strike="noStrike">
                <a:latin typeface="Arial"/>
              </a:rPr>
              <a:t>Second Outline Level</a:t>
            </a:r>
            <a:endParaRPr b="0" lang="sl-SI" sz="2800" spc="-1" strike="noStrike">
              <a:latin typeface="Arial"/>
            </a:endParaRPr>
          </a:p>
          <a:p>
            <a:pPr lvl="2">
              <a:spcBef>
                <a:spcPts val="850"/>
              </a:spcBef>
            </a:pPr>
            <a:r>
              <a:rPr b="0" lang="sl-SI" sz="2400" spc="-1" strike="noStrike">
                <a:latin typeface="Arial"/>
              </a:rPr>
              <a:t>Third Outline Level</a:t>
            </a:r>
            <a:endParaRPr b="0" lang="sl-SI" sz="2400" spc="-1" strike="noStrike">
              <a:latin typeface="Arial"/>
            </a:endParaRPr>
          </a:p>
          <a:p>
            <a:pPr lvl="3">
              <a:spcBef>
                <a:spcPts val="567"/>
              </a:spcBef>
            </a:pPr>
            <a:r>
              <a:rPr b="0" lang="sl-SI" sz="2000" spc="-1" strike="noStrike">
                <a:latin typeface="Arial"/>
              </a:rPr>
              <a:t>Fourth Outline Level</a:t>
            </a:r>
            <a:endParaRPr b="0" lang="sl-SI" sz="2000" spc="-1" strike="noStrike">
              <a:latin typeface="Arial"/>
            </a:endParaRPr>
          </a:p>
          <a:p>
            <a:pPr lvl="4">
              <a:spcBef>
                <a:spcPts val="283"/>
              </a:spcBef>
            </a:pPr>
            <a:r>
              <a:rPr b="0" lang="sl-SI" sz="2000" spc="-1" strike="noStrike">
                <a:latin typeface="Arial"/>
              </a:rPr>
              <a:t>Fifth Outline Level</a:t>
            </a:r>
            <a:endParaRPr b="0" lang="sl-SI" sz="2000" spc="-1" strike="noStrike">
              <a:latin typeface="Arial"/>
            </a:endParaRPr>
          </a:p>
          <a:p>
            <a:pPr lvl="5">
              <a:spcBef>
                <a:spcPts val="283"/>
              </a:spcBef>
            </a:pPr>
            <a:r>
              <a:rPr b="0" lang="sl-SI" sz="2000" spc="-1" strike="noStrike">
                <a:latin typeface="Arial"/>
              </a:rPr>
              <a:t>Sixth Outline Level</a:t>
            </a:r>
            <a:endParaRPr b="0" lang="sl-SI" sz="2000" spc="-1" strike="noStrike">
              <a:latin typeface="Arial"/>
            </a:endParaRPr>
          </a:p>
          <a:p>
            <a:pPr lvl="6">
              <a:spcBef>
                <a:spcPts val="283"/>
              </a:spcBef>
            </a:pPr>
            <a:r>
              <a:rPr b="0" lang="sl-SI" sz="2000" spc="-1" strike="noStrike">
                <a:latin typeface="Arial"/>
              </a:rPr>
              <a:t>Seventh Outline Level</a:t>
            </a:r>
            <a:endParaRPr b="0" lang="sl-SI" sz="2000" spc="-1" strike="noStrike">
              <a:latin typeface="Arial"/>
            </a:endParaRPr>
          </a:p>
        </p:txBody>
      </p:sp>
      <p:sp>
        <p:nvSpPr>
          <p:cNvPr id="2" name="TextShape 3"/>
          <p:cNvSpPr txBox="1"/>
          <p:nvPr/>
        </p:nvSpPr>
        <p:spPr>
          <a:xfrm>
            <a:off x="4104000" y="4896000"/>
            <a:ext cx="4392000" cy="346320"/>
          </a:xfrm>
          <a:prstGeom prst="rect">
            <a:avLst/>
          </a:prstGeom>
          <a:noFill/>
          <a:ln>
            <a:noFill/>
          </a:ln>
        </p:spPr>
        <p:txBody>
          <a:bodyPr lIns="90000" rIns="90000" tIns="45000" bIns="45000"/>
          <a:p>
            <a:fld id="{61F88887-CB97-4952-8968-5FDF3E993693}" type="author">
              <a:rPr b="0" lang="sl-SI" sz="1800" spc="-1" strike="noStrike">
                <a:latin typeface="Arial"/>
              </a:rPr>
              <a:t> </a:t>
            </a:fld>
            <a:endParaRPr b="0" lang="sl-SI"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44000" y="72000"/>
            <a:ext cx="9540000" cy="648000"/>
          </a:xfrm>
          <a:prstGeom prst="rect">
            <a:avLst/>
          </a:prstGeom>
        </p:spPr>
        <p:txBody>
          <a:bodyPr lIns="0" rIns="0" tIns="0" bIns="0" anchor="ctr"/>
          <a:p>
            <a:r>
              <a:rPr b="0" lang="sl-SI" sz="4400" spc="-1" strike="noStrike">
                <a:latin typeface="Arial"/>
              </a:rPr>
              <a:t>Click to edit the title text format</a:t>
            </a:r>
            <a:endParaRPr b="0" lang="sl-SI" sz="4400" spc="-1" strike="noStrike">
              <a:latin typeface="Arial"/>
            </a:endParaRPr>
          </a:p>
        </p:txBody>
      </p:sp>
      <p:sp>
        <p:nvSpPr>
          <p:cNvPr id="40"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Click to edit the outline text format</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Second Outline Level</a:t>
            </a:r>
            <a:endParaRPr b="0" lang="sl-SI" sz="2800" spc="-1" strike="noStrike">
              <a:latin typeface="Arial"/>
            </a:endParaRPr>
          </a:p>
          <a:p>
            <a:pPr lvl="2" marL="1296000" indent="-288000">
              <a:spcBef>
                <a:spcPts val="850"/>
              </a:spcBef>
              <a:buClr>
                <a:srgbClr val="ffffff"/>
              </a:buClr>
              <a:buSzPct val="45000"/>
              <a:buFont typeface="Wingdings" charset="2"/>
              <a:buChar char=""/>
            </a:pPr>
            <a:r>
              <a:rPr b="0" lang="sl-SI" sz="2400" spc="-1" strike="noStrike">
                <a:latin typeface="Arial"/>
              </a:rPr>
              <a:t>Third Outline Level</a:t>
            </a:r>
            <a:endParaRPr b="0" lang="sl-SI" sz="2400" spc="-1" strike="noStrike">
              <a:latin typeface="Arial"/>
            </a:endParaRPr>
          </a:p>
          <a:p>
            <a:pPr lvl="3" marL="1728000" indent="-216000">
              <a:spcBef>
                <a:spcPts val="567"/>
              </a:spcBef>
              <a:buClr>
                <a:srgbClr val="ffffff"/>
              </a:buClr>
              <a:buSzPct val="75000"/>
              <a:buFont typeface="Symbol" charset="2"/>
              <a:buChar char=""/>
            </a:pPr>
            <a:r>
              <a:rPr b="0" lang="sl-SI" sz="2000" spc="-1" strike="noStrike">
                <a:latin typeface="Arial"/>
              </a:rPr>
              <a:t>Fourth Outline Level</a:t>
            </a:r>
            <a:endParaRPr b="0" lang="sl-SI" sz="2000" spc="-1" strike="noStrike">
              <a:latin typeface="Arial"/>
            </a:endParaRPr>
          </a:p>
          <a:p>
            <a:pPr lvl="4" marL="2160000" indent="-216000">
              <a:spcBef>
                <a:spcPts val="283"/>
              </a:spcBef>
              <a:buClr>
                <a:srgbClr val="ffffff"/>
              </a:buClr>
              <a:buSzPct val="45000"/>
              <a:buFont typeface="Wingdings" charset="2"/>
              <a:buChar char=""/>
            </a:pPr>
            <a:r>
              <a:rPr b="0" lang="sl-SI" sz="2000" spc="-1" strike="noStrike">
                <a:latin typeface="Arial"/>
              </a:rPr>
              <a:t>Fifth Outline Level</a:t>
            </a:r>
            <a:endParaRPr b="0" lang="sl-SI" sz="2000" spc="-1" strike="noStrike">
              <a:latin typeface="Arial"/>
            </a:endParaRPr>
          </a:p>
          <a:p>
            <a:pPr lvl="5" marL="2592000" indent="-216000">
              <a:spcBef>
                <a:spcPts val="283"/>
              </a:spcBef>
              <a:buClr>
                <a:srgbClr val="ffffff"/>
              </a:buClr>
              <a:buSzPct val="45000"/>
              <a:buFont typeface="Wingdings" charset="2"/>
              <a:buChar char=""/>
            </a:pPr>
            <a:r>
              <a:rPr b="0" lang="sl-SI" sz="2000" spc="-1" strike="noStrike">
                <a:latin typeface="Arial"/>
              </a:rPr>
              <a:t>Sixth Outline Level</a:t>
            </a:r>
            <a:endParaRPr b="0" lang="sl-SI" sz="2000" spc="-1" strike="noStrike">
              <a:latin typeface="Arial"/>
            </a:endParaRPr>
          </a:p>
          <a:p>
            <a:pPr lvl="6" marL="3024000" indent="-216000">
              <a:spcBef>
                <a:spcPts val="283"/>
              </a:spcBef>
              <a:buClr>
                <a:srgbClr val="ffffff"/>
              </a:buClr>
              <a:buSzPct val="45000"/>
              <a:buFont typeface="Wingdings" charset="2"/>
              <a:buChar char=""/>
            </a:pPr>
            <a:r>
              <a:rPr b="0" lang="sl-SI" sz="2000" spc="-1" strike="noStrike">
                <a:latin typeface="Arial"/>
              </a:rPr>
              <a:t>Seventh Outline Level</a:t>
            </a:r>
            <a:endParaRPr b="0" lang="sl-SI" sz="2000" spc="-1" strike="noStrike">
              <a:latin typeface="Arial"/>
            </a:endParaRPr>
          </a:p>
        </p:txBody>
      </p:sp>
      <p:sp>
        <p:nvSpPr>
          <p:cNvPr id="41" name="PlaceHolder 3"/>
          <p:cNvSpPr>
            <a:spLocks noGrp="1"/>
          </p:cNvSpPr>
          <p:nvPr>
            <p:ph type="dt"/>
          </p:nvPr>
        </p:nvSpPr>
        <p:spPr>
          <a:xfrm>
            <a:off x="504000" y="5256000"/>
            <a:ext cx="1656000" cy="410400"/>
          </a:xfrm>
          <a:prstGeom prst="rect">
            <a:avLst/>
          </a:prstGeom>
        </p:spPr>
        <p:txBody>
          <a:bodyPr lIns="0" rIns="0" tIns="0" bIns="0"/>
          <a:p>
            <a:r>
              <a:rPr b="0" lang="sl-SI" sz="1400" spc="-1" strike="noStrike">
                <a:latin typeface="Times New Roman"/>
              </a:rPr>
              <a:t>&lt;date/time&gt;</a:t>
            </a:r>
            <a:endParaRPr b="0" lang="sl-SI" sz="1400" spc="-1" strike="noStrike">
              <a:latin typeface="Times New Roman"/>
            </a:endParaRPr>
          </a:p>
        </p:txBody>
      </p:sp>
      <p:sp>
        <p:nvSpPr>
          <p:cNvPr id="42" name="PlaceHolder 4"/>
          <p:cNvSpPr>
            <a:spLocks noGrp="1"/>
          </p:cNvSpPr>
          <p:nvPr>
            <p:ph type="ftr"/>
          </p:nvPr>
        </p:nvSpPr>
        <p:spPr>
          <a:xfrm>
            <a:off x="2520000" y="5256000"/>
            <a:ext cx="4680000" cy="410400"/>
          </a:xfrm>
          <a:prstGeom prst="rect">
            <a:avLst/>
          </a:prstGeom>
        </p:spPr>
        <p:txBody>
          <a:bodyPr lIns="0" rIns="0" tIns="0" bIns="0"/>
          <a:p>
            <a:pPr algn="ctr"/>
            <a:r>
              <a:rPr b="0" lang="sl-SI" sz="1400" spc="-1" strike="noStrike">
                <a:latin typeface="Times New Roman"/>
              </a:rPr>
              <a:t>&lt;footer&gt;</a:t>
            </a:r>
            <a:endParaRPr b="0" lang="sl-SI" sz="1400" spc="-1" strike="noStrike">
              <a:latin typeface="Times New Roman"/>
            </a:endParaRPr>
          </a:p>
        </p:txBody>
      </p:sp>
      <p:sp>
        <p:nvSpPr>
          <p:cNvPr id="43" name="PlaceHolder 5"/>
          <p:cNvSpPr>
            <a:spLocks noGrp="1"/>
          </p:cNvSpPr>
          <p:nvPr>
            <p:ph type="sldNum"/>
          </p:nvPr>
        </p:nvSpPr>
        <p:spPr>
          <a:xfrm>
            <a:off x="7560000" y="5256000"/>
            <a:ext cx="1656000" cy="410400"/>
          </a:xfrm>
          <a:prstGeom prst="rect">
            <a:avLst/>
          </a:prstGeom>
        </p:spPr>
        <p:txBody>
          <a:bodyPr lIns="0" rIns="0" tIns="0" bIns="0"/>
          <a:p>
            <a:pPr algn="r"/>
            <a:fld id="{729320B2-207C-464D-8BE6-F5D2C12F9669}" type="slidenum">
              <a:rPr b="0" lang="sl-SI" sz="1400" spc="-1" strike="noStrike">
                <a:latin typeface="Times New Roman"/>
              </a:rPr>
              <a:t>&lt;number&gt;</a:t>
            </a:fld>
            <a:endParaRPr b="0" lang="sl-SI"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144000" y="72000"/>
            <a:ext cx="9540000" cy="648000"/>
          </a:xfrm>
          <a:prstGeom prst="rect">
            <a:avLst/>
          </a:prstGeom>
        </p:spPr>
        <p:txBody>
          <a:bodyPr lIns="0" rIns="0" tIns="0" bIns="0" anchor="ctr"/>
          <a:p>
            <a:r>
              <a:rPr b="0" lang="sl-SI" sz="4400" spc="-1" strike="noStrike">
                <a:latin typeface="Arial"/>
              </a:rPr>
              <a:t>Click to edit the title text format</a:t>
            </a:r>
            <a:endParaRPr b="0" lang="sl-SI" sz="4400" spc="-1" strike="noStrike">
              <a:latin typeface="Arial"/>
            </a:endParaRPr>
          </a:p>
        </p:txBody>
      </p:sp>
      <p:sp>
        <p:nvSpPr>
          <p:cNvPr id="81" name="PlaceHolder 2"/>
          <p:cNvSpPr>
            <a:spLocks noGrp="1"/>
          </p:cNvSpPr>
          <p:nvPr>
            <p:ph type="body"/>
          </p:nvPr>
        </p:nvSpPr>
        <p:spPr>
          <a:xfrm>
            <a:off x="504000" y="1326600"/>
            <a:ext cx="9072000" cy="328824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Click to edit the outline text format</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Second Outline Level</a:t>
            </a:r>
            <a:endParaRPr b="0" lang="sl-SI" sz="2800" spc="-1" strike="noStrike">
              <a:latin typeface="Arial"/>
            </a:endParaRPr>
          </a:p>
          <a:p>
            <a:pPr lvl="2" marL="1296000" indent="-288000">
              <a:spcBef>
                <a:spcPts val="850"/>
              </a:spcBef>
              <a:buClr>
                <a:srgbClr val="ffffff"/>
              </a:buClr>
              <a:buSzPct val="45000"/>
              <a:buFont typeface="Wingdings" charset="2"/>
              <a:buChar char=""/>
            </a:pPr>
            <a:r>
              <a:rPr b="0" lang="sl-SI" sz="2400" spc="-1" strike="noStrike">
                <a:latin typeface="Arial"/>
              </a:rPr>
              <a:t>Third Outline Level</a:t>
            </a:r>
            <a:endParaRPr b="0" lang="sl-SI" sz="2400" spc="-1" strike="noStrike">
              <a:latin typeface="Arial"/>
            </a:endParaRPr>
          </a:p>
          <a:p>
            <a:pPr lvl="3" marL="1728000" indent="-216000">
              <a:spcBef>
                <a:spcPts val="567"/>
              </a:spcBef>
              <a:buClr>
                <a:srgbClr val="ffffff"/>
              </a:buClr>
              <a:buSzPct val="75000"/>
              <a:buFont typeface="Symbol" charset="2"/>
              <a:buChar char=""/>
            </a:pPr>
            <a:r>
              <a:rPr b="0" lang="sl-SI" sz="2000" spc="-1" strike="noStrike">
                <a:latin typeface="Arial"/>
              </a:rPr>
              <a:t>Fourth Outline Level</a:t>
            </a:r>
            <a:endParaRPr b="0" lang="sl-SI" sz="2000" spc="-1" strike="noStrike">
              <a:latin typeface="Arial"/>
            </a:endParaRPr>
          </a:p>
          <a:p>
            <a:pPr lvl="4" marL="2160000" indent="-216000">
              <a:spcBef>
                <a:spcPts val="283"/>
              </a:spcBef>
              <a:buClr>
                <a:srgbClr val="ffffff"/>
              </a:buClr>
              <a:buSzPct val="45000"/>
              <a:buFont typeface="Wingdings" charset="2"/>
              <a:buChar char=""/>
            </a:pPr>
            <a:r>
              <a:rPr b="0" lang="sl-SI" sz="2000" spc="-1" strike="noStrike">
                <a:latin typeface="Arial"/>
              </a:rPr>
              <a:t>Fifth Outline Level</a:t>
            </a:r>
            <a:endParaRPr b="0" lang="sl-SI" sz="2000" spc="-1" strike="noStrike">
              <a:latin typeface="Arial"/>
            </a:endParaRPr>
          </a:p>
          <a:p>
            <a:pPr lvl="5" marL="2592000" indent="-216000">
              <a:spcBef>
                <a:spcPts val="283"/>
              </a:spcBef>
              <a:buClr>
                <a:srgbClr val="ffffff"/>
              </a:buClr>
              <a:buSzPct val="45000"/>
              <a:buFont typeface="Wingdings" charset="2"/>
              <a:buChar char=""/>
            </a:pPr>
            <a:r>
              <a:rPr b="0" lang="sl-SI" sz="2000" spc="-1" strike="noStrike">
                <a:latin typeface="Arial"/>
              </a:rPr>
              <a:t>Sixth Outline Level</a:t>
            </a:r>
            <a:endParaRPr b="0" lang="sl-SI" sz="2000" spc="-1" strike="noStrike">
              <a:latin typeface="Arial"/>
            </a:endParaRPr>
          </a:p>
          <a:p>
            <a:pPr lvl="6" marL="3024000" indent="-216000">
              <a:spcBef>
                <a:spcPts val="283"/>
              </a:spcBef>
              <a:buClr>
                <a:srgbClr val="ffffff"/>
              </a:buClr>
              <a:buSzPct val="45000"/>
              <a:buFont typeface="Wingdings" charset="2"/>
              <a:buChar char=""/>
            </a:pPr>
            <a:r>
              <a:rPr b="0" lang="sl-SI" sz="2000" spc="-1" strike="noStrike">
                <a:latin typeface="Arial"/>
              </a:rPr>
              <a:t>Seventh Outline Level</a:t>
            </a:r>
            <a:endParaRPr b="0" lang="sl-SI" sz="2000" spc="-1" strike="noStrike">
              <a:latin typeface="Arial"/>
            </a:endParaRPr>
          </a:p>
        </p:txBody>
      </p:sp>
      <p:sp>
        <p:nvSpPr>
          <p:cNvPr id="82" name="PlaceHolder 3"/>
          <p:cNvSpPr>
            <a:spLocks noGrp="1"/>
          </p:cNvSpPr>
          <p:nvPr>
            <p:ph type="dt"/>
          </p:nvPr>
        </p:nvSpPr>
        <p:spPr>
          <a:xfrm>
            <a:off x="504000" y="5256000"/>
            <a:ext cx="1656000" cy="410400"/>
          </a:xfrm>
          <a:prstGeom prst="rect">
            <a:avLst/>
          </a:prstGeom>
        </p:spPr>
        <p:txBody>
          <a:bodyPr lIns="0" rIns="0" tIns="0" bIns="0"/>
          <a:p>
            <a:r>
              <a:rPr b="0" lang="sl-SI" sz="1400" spc="-1" strike="noStrike">
                <a:latin typeface="Times New Roman"/>
              </a:rPr>
              <a:t>&lt;date/time&gt;</a:t>
            </a:r>
            <a:endParaRPr b="0" lang="sl-SI" sz="1400" spc="-1" strike="noStrike">
              <a:latin typeface="Times New Roman"/>
            </a:endParaRPr>
          </a:p>
        </p:txBody>
      </p:sp>
      <p:sp>
        <p:nvSpPr>
          <p:cNvPr id="83" name="PlaceHolder 4"/>
          <p:cNvSpPr>
            <a:spLocks noGrp="1"/>
          </p:cNvSpPr>
          <p:nvPr>
            <p:ph type="ftr"/>
          </p:nvPr>
        </p:nvSpPr>
        <p:spPr>
          <a:xfrm>
            <a:off x="2520000" y="5256000"/>
            <a:ext cx="4680000" cy="410400"/>
          </a:xfrm>
          <a:prstGeom prst="rect">
            <a:avLst/>
          </a:prstGeom>
        </p:spPr>
        <p:txBody>
          <a:bodyPr lIns="0" rIns="0" tIns="0" bIns="0"/>
          <a:p>
            <a:pPr algn="ctr"/>
            <a:r>
              <a:rPr b="0" lang="sl-SI" sz="1400" spc="-1" strike="noStrike">
                <a:latin typeface="Times New Roman"/>
              </a:rPr>
              <a:t>&lt;footer&gt;</a:t>
            </a:r>
            <a:endParaRPr b="0" lang="sl-SI" sz="1400" spc="-1" strike="noStrike">
              <a:latin typeface="Times New Roman"/>
            </a:endParaRPr>
          </a:p>
        </p:txBody>
      </p:sp>
      <p:sp>
        <p:nvSpPr>
          <p:cNvPr id="84" name="PlaceHolder 5"/>
          <p:cNvSpPr>
            <a:spLocks noGrp="1"/>
          </p:cNvSpPr>
          <p:nvPr>
            <p:ph type="sldNum"/>
          </p:nvPr>
        </p:nvSpPr>
        <p:spPr>
          <a:xfrm>
            <a:off x="7560000" y="5256000"/>
            <a:ext cx="1656000" cy="410400"/>
          </a:xfrm>
          <a:prstGeom prst="rect">
            <a:avLst/>
          </a:prstGeom>
        </p:spPr>
        <p:txBody>
          <a:bodyPr lIns="0" rIns="0" tIns="0" bIns="0"/>
          <a:p>
            <a:pPr algn="r"/>
            <a:fld id="{4C4E3492-3A28-406D-BFC5-A790E5343994}" type="slidenum">
              <a:rPr b="0" lang="sl-SI" sz="1400" spc="-1" strike="noStrike">
                <a:latin typeface="Times New Roman"/>
              </a:rPr>
              <a:t>&lt;number&gt;</a:t>
            </a:fld>
            <a:endParaRPr b="0" lang="sl-SI"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hyperlink" Target="https://&#353;.ga/opis" TargetMode="External"/><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144000" y="3194280"/>
            <a:ext cx="9000000" cy="1413720"/>
          </a:xfrm>
          <a:prstGeom prst="rect">
            <a:avLst/>
          </a:prstGeom>
          <a:noFill/>
          <a:ln>
            <a:noFill/>
          </a:ln>
        </p:spPr>
        <p:txBody>
          <a:bodyPr lIns="0" rIns="0" tIns="0" bIns="0" anchor="ctr"/>
          <a:p>
            <a:r>
              <a:rPr b="0" lang="sl-SI" sz="4400" spc="-1" strike="noStrike">
                <a:latin typeface="Arial"/>
              </a:rPr>
              <a:t>slovenščina: opisovanje/predstavitev osebe</a:t>
            </a:r>
            <a:endParaRPr b="0" lang="sl-SI" sz="4400" spc="-1" strike="noStrike">
              <a:latin typeface="Arial"/>
            </a:endParaRPr>
          </a:p>
        </p:txBody>
      </p:sp>
      <p:sp>
        <p:nvSpPr>
          <p:cNvPr id="122" name="TextShape 2"/>
          <p:cNvSpPr txBox="1"/>
          <p:nvPr/>
        </p:nvSpPr>
        <p:spPr>
          <a:xfrm>
            <a:off x="4032000" y="4725720"/>
            <a:ext cx="6048000" cy="602280"/>
          </a:xfrm>
          <a:prstGeom prst="rect">
            <a:avLst/>
          </a:prstGeom>
          <a:noFill/>
          <a:ln>
            <a:noFill/>
          </a:ln>
        </p:spPr>
        <p:txBody>
          <a:bodyPr lIns="90000" rIns="90000" tIns="45000" bIns="45000"/>
          <a:p>
            <a:r>
              <a:rPr b="0" lang="sl-SI" sz="1800" spc="-1" strike="noStrike">
                <a:latin typeface="Arial"/>
              </a:rPr>
              <a:t>Anton Luka Šijanec, 1. a, devetindvajsetega septembra </a:t>
            </a:r>
            <a:r>
              <a:rPr b="0" i="1" lang="sl-SI" sz="1800" spc="-1" strike="noStrike">
                <a:latin typeface="Arial"/>
              </a:rPr>
              <a:t>MMXIX.</a:t>
            </a:r>
            <a:endParaRPr b="0" lang="sl-SI"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življenjepis: primer</a:t>
            </a:r>
            <a:endParaRPr b="0" lang="sl-SI" sz="4400" spc="-1" strike="noStrike">
              <a:latin typeface="Arial"/>
            </a:endParaRPr>
          </a:p>
        </p:txBody>
      </p:sp>
      <p:sp>
        <p:nvSpPr>
          <p:cNvPr id="141" name="TextShape 2"/>
          <p:cNvSpPr txBox="1"/>
          <p:nvPr/>
        </p:nvSpPr>
        <p:spPr>
          <a:xfrm>
            <a:off x="504000" y="1326600"/>
            <a:ext cx="9071640" cy="328824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Vasarijeva Življenja (1568)</a:t>
            </a:r>
            <a:endParaRPr b="0" lang="sl-SI" sz="3200" spc="-1" strike="noStrike">
              <a:latin typeface="Arial"/>
            </a:endParaRPr>
          </a:p>
        </p:txBody>
      </p:sp>
      <p:pic>
        <p:nvPicPr>
          <p:cNvPr id="142" name="" descr=""/>
          <p:cNvPicPr/>
          <p:nvPr/>
        </p:nvPicPr>
        <p:blipFill>
          <a:blip r:embed="rId1"/>
          <a:stretch/>
        </p:blipFill>
        <p:spPr>
          <a:xfrm>
            <a:off x="5976000" y="1224000"/>
            <a:ext cx="2437920" cy="34621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življenjepis: zgodovinski razvoj</a:t>
            </a:r>
            <a:endParaRPr b="0" lang="sl-SI" sz="4400" spc="-1" strike="noStrike">
              <a:latin typeface="Arial"/>
            </a:endParaRPr>
          </a:p>
        </p:txBody>
      </p:sp>
      <p:sp>
        <p:nvSpPr>
          <p:cNvPr id="144" name="TextShape 2"/>
          <p:cNvSpPr txBox="1"/>
          <p:nvPr/>
        </p:nvSpPr>
        <p:spPr>
          <a:xfrm>
            <a:off x="504000" y="1326600"/>
            <a:ext cx="9576000" cy="434340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literarna biografija 17. stoletje --&gt;</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tudi manj zaslužni ljudje: kriminalci, pustolovci, …</a:t>
            </a:r>
            <a:endParaRPr b="0" lang="sl-SI" sz="28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strogo natančen, realen opis</a:t>
            </a:r>
            <a:endParaRPr b="0" lang="sl-SI" sz="28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poglobljena psihologija oseb --&gt; pojasnjevanje početja</a:t>
            </a:r>
            <a:endParaRPr b="0" lang="sl-SI"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 descr=""/>
          <p:cNvPicPr/>
          <p:nvPr/>
        </p:nvPicPr>
        <p:blipFill>
          <a:blip r:embed="rId1"/>
          <a:stretch/>
        </p:blipFill>
        <p:spPr>
          <a:xfrm>
            <a:off x="3024000" y="0"/>
            <a:ext cx="7022880" cy="5669640"/>
          </a:xfrm>
          <a:prstGeom prst="rect">
            <a:avLst/>
          </a:prstGeom>
          <a:ln>
            <a:noFill/>
          </a:ln>
        </p:spPr>
      </p:pic>
      <p:sp>
        <p:nvSpPr>
          <p:cNvPr id="146"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življenjepis: </a:t>
            </a:r>
            <a:r>
              <a:rPr b="0" lang="sl-SI" sz="4400" spc="-1" strike="noStrike">
                <a:solidFill>
                  <a:srgbClr val="ffffff"/>
                </a:solidFill>
                <a:latin typeface="Arial"/>
              </a:rPr>
              <a:t>p</a:t>
            </a:r>
            <a:r>
              <a:rPr b="0" lang="sl-SI" sz="4400" spc="-1" strike="noStrike">
                <a:solidFill>
                  <a:srgbClr val="000000"/>
                </a:solidFill>
                <a:latin typeface="Arial"/>
              </a:rPr>
              <a:t>rimer</a:t>
            </a:r>
            <a:endParaRPr b="0" lang="sl-SI" sz="4400" spc="-1" strike="noStrike">
              <a:latin typeface="Arial"/>
            </a:endParaRPr>
          </a:p>
        </p:txBody>
      </p:sp>
      <p:sp>
        <p:nvSpPr>
          <p:cNvPr id="147" name="TextShape 2"/>
          <p:cNvSpPr txBox="1"/>
          <p:nvPr/>
        </p:nvSpPr>
        <p:spPr>
          <a:xfrm>
            <a:off x="504000" y="1326600"/>
            <a:ext cx="9071640" cy="328824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Plutarhova Ž</a:t>
            </a:r>
            <a:r>
              <a:rPr b="0" lang="sl-SI" sz="3200" spc="-1" strike="noStrike">
                <a:solidFill>
                  <a:srgbClr val="000000"/>
                </a:solidFill>
                <a:latin typeface="Arial"/>
              </a:rPr>
              <a:t>ivlj</a:t>
            </a:r>
            <a:r>
              <a:rPr b="0" lang="sl-SI" sz="3200" spc="-1" strike="noStrike">
                <a:solidFill>
                  <a:srgbClr val="ffffff"/>
                </a:solidFill>
                <a:latin typeface="Arial"/>
              </a:rPr>
              <a:t>enja (1727)</a:t>
            </a:r>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življenjepis: kurikulum</a:t>
            </a:r>
            <a:endParaRPr b="0" lang="sl-SI" sz="4400" spc="-1" strike="noStrike">
              <a:latin typeface="Arial"/>
            </a:endParaRPr>
          </a:p>
        </p:txBody>
      </p:sp>
      <p:sp>
        <p:nvSpPr>
          <p:cNvPr id="149" name="TextShape 2"/>
          <p:cNvSpPr txBox="1"/>
          <p:nvPr/>
        </p:nvSpPr>
        <p:spPr>
          <a:xfrm>
            <a:off x="504000" y="1326600"/>
            <a:ext cx="9576000" cy="434340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i="1" lang="sl-SI" sz="3200" spc="-1" strike="noStrike">
                <a:latin typeface="Arial"/>
              </a:rPr>
              <a:t>curriculum vitae</a:t>
            </a:r>
            <a:r>
              <a:rPr b="0" lang="sl-SI" sz="3200" spc="-1" strike="noStrike">
                <a:latin typeface="Arial"/>
              </a:rPr>
              <a:t>: po točkah, zanimivih za naslovnika (samostojen dokument)</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ime, priimek, kraj in datum rojstva, bivališče, socialno stanje, izobrazbo, delovne izkušnje, priznanja ter lastnoročni podpis, GDPR dovoljenje, dolgoročne cilje</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v obliki vlog za delodajalce, novinarje</a:t>
            </a:r>
            <a:endParaRPr b="0" lang="sl-SI" sz="3200" spc="-1" strike="noStrike">
              <a:latin typeface="Arial"/>
            </a:endParaRPr>
          </a:p>
        </p:txBody>
      </p:sp>
      <p:sp>
        <p:nvSpPr>
          <p:cNvPr id="150" name="TextShape 3"/>
          <p:cNvSpPr txBox="1"/>
          <p:nvPr/>
        </p:nvSpPr>
        <p:spPr>
          <a:xfrm>
            <a:off x="2448000" y="1512000"/>
            <a:ext cx="2736000" cy="346320"/>
          </a:xfrm>
          <a:prstGeom prst="rect">
            <a:avLst/>
          </a:prstGeom>
          <a:noFill/>
          <a:ln>
            <a:noFill/>
          </a:ln>
        </p:spPr>
        <p:txBody>
          <a:bodyPr lIns="90000" rIns="90000" tIns="45000" bIns="45000"/>
          <a:p>
            <a:r>
              <a:rPr b="0" lang="sl-SI" sz="1800" spc="-1" strike="noStrike">
                <a:solidFill>
                  <a:srgbClr val="808080"/>
                </a:solidFill>
                <a:latin typeface="Arial"/>
              </a:rPr>
              <a:t>GUBINA!</a:t>
            </a:r>
            <a:endParaRPr b="0" lang="sl-SI"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življenjepis: primer</a:t>
            </a:r>
            <a:endParaRPr b="0" lang="sl-SI" sz="4400" spc="-1" strike="noStrike">
              <a:latin typeface="Arial"/>
            </a:endParaRPr>
          </a:p>
        </p:txBody>
      </p:sp>
      <p:sp>
        <p:nvSpPr>
          <p:cNvPr id="152" name="TextShape 2"/>
          <p:cNvSpPr txBox="1"/>
          <p:nvPr/>
        </p:nvSpPr>
        <p:spPr>
          <a:xfrm>
            <a:off x="0" y="648000"/>
            <a:ext cx="10080000" cy="5022000"/>
          </a:xfrm>
          <a:prstGeom prst="rect">
            <a:avLst/>
          </a:prstGeom>
          <a:noFill/>
          <a:ln>
            <a:noFill/>
          </a:ln>
        </p:spPr>
        <p:txBody>
          <a:bodyPr lIns="0" rIns="0" tIns="0" bIns="0">
            <a:normAutofit fontScale="6000"/>
          </a:bodyPr>
          <a:p>
            <a:pPr algn="just">
              <a:spcBef>
                <a:spcPts val="1417"/>
              </a:spcBef>
            </a:pPr>
            <a:r>
              <a:rPr b="0" lang="sl-SI" sz="3200" spc="-1" strike="noStrike">
                <a:latin typeface="Arial"/>
              </a:rPr>
              <a:t>Trošt Ivo, pisatelj, r. 6. dec. 1865 v Orešju blizu Cola na Vipavskem malemu posestniku Dominiku in Mariji r. Bajc, u. 3. okt. 1937 v Lj. Oče, ki je imel trg. zveze s Trstom, ga je bil namenil za trgovca. Ker je kazal veselje do učitelj. poklica, je 1880 šel v enoletni pripravljalni tečaj v Kobarid; učiteljišče je 1881–5 z odl. uspehom končal v Kopru, tu se je naučil tudi italijanščine; kot samouk si pozneje osvojil še znanje češč. Ravnatelj učiteljišča je skušal pridobiti T-a za službovanje na Primor., a njega je vleklo predvsem v ožje dom. kraje. Služboval je 1885–6 na Ustjah pri Ajdovščini, nato bil 1886–901 premeščen na Razdrto, kjer je bil tudi dom. učitelj in družabnik v graščini V. Garzarolija, 1901–25 nadučitelj v Tomišlju pri Igu. L. 1925 upok., od 1926 živel v Stožicah pri Lj., malo pred smrtjo se je preselil v Lj. – Na svojih službah je povsod gojil sadjarstvo in vrtnarstvo, se posvečal glasbi, vodil cerkv. in posvetne pev. zbore, humanitarna in nar. društva; v UT je 1886–927 pisal članke o stanov. vprašanjih in o vzg. metodi; njeg. pripovedni sestavki so bili uvrščeni v šol. čitanke.</a:t>
            </a:r>
            <a:endParaRPr b="0" lang="sl-SI" sz="3200" spc="-1" strike="noStrike">
              <a:latin typeface="Arial"/>
            </a:endParaRPr>
          </a:p>
          <a:p>
            <a:pPr algn="just">
              <a:spcBef>
                <a:spcPts val="1417"/>
              </a:spcBef>
            </a:pPr>
            <a:r>
              <a:rPr b="0" lang="sl-SI" sz="3200" spc="-1" strike="noStrike">
                <a:latin typeface="Arial"/>
              </a:rPr>
              <a:t>T. je pripovednik poznega realizma. Prvi leposl. spis je že v 3. letniku učitelj. poslal v E (tu bil dolgo let stalen podlistkar); razen črtic in povesti je priobčeval tudi ljudsko blago iz Brkinov (1897–8). Sodeloval je pri DS (1890–901), kjer je njegov razvoj podpiral urednik Fr. Lampe (SBL I, 610–4), pri Slovan. knjižn. (1894, št. 42–3), MS (Zabavna knjižn. 1895, 1904), Ska (1902) in DP (1904). V začetku se je podpisoval z imenom Slavoljub Dobravec. Po preselitvi v Tomišelj je bil pogosten podlistkar SN.</a:t>
            </a:r>
            <a:endParaRPr b="0" lang="sl-SI" sz="3200" spc="-1" strike="noStrike">
              <a:latin typeface="Arial"/>
            </a:endParaRPr>
          </a:p>
          <a:p>
            <a:pPr algn="just">
              <a:spcBef>
                <a:spcPts val="1417"/>
              </a:spcBef>
            </a:pPr>
            <a:r>
              <a:rPr b="0" lang="sl-SI" sz="3200" spc="-1" strike="noStrike">
                <a:latin typeface="Arial"/>
              </a:rPr>
              <a:t>T. je živahen pripovednik dogodb. Snov zajema najrajši iz svojih notranjskih krajev v prostoru med Trstom, Koprom in Nanosom ter prikazuje vaško, trško in mestno življenje. Zato čutimo bližino tujstva, morja, nekatere zgodbe sežejo tudi v daljne kraje, celo v Ameriko. Kot povestničar uporablja še romantično učinkovitost, naključja in presenečenja, konec pa je vzgojno poučen. Ob nastopajočem realizmu se je skušal bolj približati realističnemu oblikovanju (Vodiški samotar, LZ 1895; Družina socialistova (ps. Mirovič), Z doma, DS 1898; Kam sedaj?, Za narod, ib. 1900), toda za to ni imel daru, zlasti pogrešamo dušeslovne poglobitve. Izraziti ljudski značaj imajo povesti za KMD in SV v l. 1891–1915. Njegovemu delu se pozna velika prizadevnost, naglica in prešibka umetniška zmogljivost; to je ugotovila že sodobna kritika (F. Lampe, DS 1896, 26, 255; 1898, 320; Fr. Govekar, LZ 1895, 776; J. J., ib. 1896, 250; J. Tominšek, ib. 1905, 439). – Posebno plodovit je bil T. kot mladin. pisatelj. Sprva je sodeloval v V (1895–7), veliko pa v Zk. L. 1906 sta začela z E. Ganglom (SBL I, 204) izdajati Knjižnico za mladino, kjer je tudi izšla Kitica pripov. spisov (LZ 1907, 187) in dve knjižici njegovih zbranih mladin. spisov pod nasl. Moja setev (Lj. 1914, 1920). – Prim.: osebni podatki; ASK 67; MohBibl 303; Šlebinger 127–8; Fr. Lampe, DS 1898, 320; UT 1898, 113–4; N. Velikonja, DS 1914, 338; J. Wester, LZ 1914, 337; Zk 1915, 266 (s sliko); J 1935, št. 283 (s sliko); J. Debevec, DS 1937/8, 129–38; J 1937, št. 232 (s sliko), 233; SN 1937, št. 226 (s sliko); S 1937, št. 228; M. Brecelj, Ajdovski tekstilec 1973, št. 1, 12, (s sliko). Kr. (France Koblar, https://www.slovenska-biografija.si/oseba/sbi725583/ 2019)</a:t>
            </a:r>
            <a:endParaRPr b="0" lang="sl-SI" sz="3200" spc="-1" strike="noStrike">
              <a:latin typeface="Arial"/>
            </a:endParaRPr>
          </a:p>
          <a:p>
            <a:pPr algn="just">
              <a:spcBef>
                <a:spcPts val="1417"/>
              </a:spcBef>
            </a:pPr>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življenjepis: primer: razprava</a:t>
            </a:r>
            <a:endParaRPr b="0" lang="sl-SI" sz="4400" spc="-1" strike="noStrike">
              <a:latin typeface="Arial"/>
            </a:endParaRPr>
          </a:p>
        </p:txBody>
      </p:sp>
      <p:sp>
        <p:nvSpPr>
          <p:cNvPr id="154" name="TextShape 2"/>
          <p:cNvSpPr txBox="1"/>
          <p:nvPr/>
        </p:nvSpPr>
        <p:spPr>
          <a:xfrm>
            <a:off x="504000" y="1326600"/>
            <a:ext cx="9071640" cy="328824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lahko vsebuje kratice in okrajšave</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r., u., slov., …</a:t>
            </a:r>
            <a:endParaRPr b="0" lang="sl-SI" sz="28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ni zaželjeno</a:t>
            </a:r>
            <a:endParaRPr b="0" lang="sl-SI" sz="2800" spc="-1" strike="noStrike">
              <a:latin typeface="Arial"/>
            </a:endParaRPr>
          </a:p>
          <a:p>
            <a:pPr lvl="2" marL="1296000" indent="-288000">
              <a:spcBef>
                <a:spcPts val="850"/>
              </a:spcBef>
              <a:buClr>
                <a:srgbClr val="ffffff"/>
              </a:buClr>
              <a:buSzPct val="45000"/>
              <a:buFont typeface="Wingdings" charset="2"/>
              <a:buChar char=""/>
            </a:pPr>
            <a:r>
              <a:rPr b="0" lang="sl-SI" sz="2400" spc="-1" strike="noStrike">
                <a:latin typeface="Arial"/>
              </a:rPr>
              <a:t>naj bo razumljiv!</a:t>
            </a:r>
            <a:endParaRPr b="0" lang="sl-SI"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viri: wikipedija, prosta enciklopedija</a:t>
            </a:r>
            <a:endParaRPr b="0" lang="sl-SI" sz="4400" spc="-1" strike="noStrike">
              <a:latin typeface="Arial"/>
            </a:endParaRPr>
          </a:p>
        </p:txBody>
      </p:sp>
      <p:sp>
        <p:nvSpPr>
          <p:cNvPr id="156" name="TextShape 2"/>
          <p:cNvSpPr txBox="1"/>
          <p:nvPr/>
        </p:nvSpPr>
        <p:spPr>
          <a:xfrm>
            <a:off x="504000" y="1326600"/>
            <a:ext cx="9071640" cy="3288240"/>
          </a:xfrm>
          <a:prstGeom prst="rect">
            <a:avLst/>
          </a:prstGeom>
          <a:noFill/>
          <a:ln>
            <a:noFill/>
          </a:ln>
        </p:spPr>
        <p:txBody>
          <a:bodyPr lIns="0" rIns="0" tIns="0" bIns="0">
            <a:normAutofit fontScale="78000"/>
          </a:bodyPr>
          <a:p>
            <a:pPr marL="432000" indent="-324000">
              <a:spcBef>
                <a:spcPts val="1417"/>
              </a:spcBef>
              <a:buClr>
                <a:srgbClr val="ffffff"/>
              </a:buClr>
              <a:buSzPct val="45000"/>
              <a:buFont typeface="Wingdings" charset="2"/>
              <a:buChar char=""/>
            </a:pPr>
            <a:r>
              <a:rPr b="0" i="1" lang="sl-SI" sz="3200" spc="-1" strike="noStrike">
                <a:latin typeface="Arial"/>
              </a:rPr>
              <a:t>Opis osebe</a:t>
            </a:r>
            <a:r>
              <a:rPr b="0" lang="sl-SI" sz="3200" spc="-1" strike="noStrike">
                <a:latin typeface="Arial"/>
              </a:rPr>
              <a:t>. [medmrežje]. 2018. [citirano 29. 9. 2019]. Dostopno na naslovu: https://sl.wikipedia.org/w/index.php?title=Opis_osebe&amp;oldid=4981268.</a:t>
            </a:r>
            <a:endParaRPr b="0" lang="sl-SI" sz="3200" spc="-1" strike="noStrike">
              <a:latin typeface="Arial"/>
            </a:endParaRPr>
          </a:p>
          <a:p>
            <a:pPr marL="432000" indent="-324000">
              <a:spcBef>
                <a:spcPts val="1417"/>
              </a:spcBef>
              <a:buClr>
                <a:srgbClr val="ffffff"/>
              </a:buClr>
              <a:buSzPct val="45000"/>
              <a:buFont typeface="Wingdings" charset="2"/>
              <a:buChar char=""/>
            </a:pPr>
            <a:r>
              <a:rPr b="0" i="1" lang="sl-SI" sz="3200" spc="-1" strike="noStrike">
                <a:latin typeface="Arial"/>
              </a:rPr>
              <a:t>Biografija</a:t>
            </a:r>
            <a:r>
              <a:rPr b="0" lang="sl-SI" sz="3200" spc="-1" strike="noStrike">
                <a:latin typeface="Arial"/>
              </a:rPr>
              <a:t>. [medmrežje]. 2017. [citirano 30. 9. 2019]. Dostopno na naslovu: https://sl.wikipedia.org/w/index.php?title=Biografija&amp;oldid=4760957.</a:t>
            </a:r>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viri: wikimedia commons</a:t>
            </a:r>
            <a:endParaRPr b="0" lang="sl-SI" sz="4400" spc="-1" strike="noStrike">
              <a:latin typeface="Arial"/>
            </a:endParaRPr>
          </a:p>
        </p:txBody>
      </p:sp>
      <p:sp>
        <p:nvSpPr>
          <p:cNvPr id="158" name="TextShape 2"/>
          <p:cNvSpPr txBox="1"/>
          <p:nvPr/>
        </p:nvSpPr>
        <p:spPr>
          <a:xfrm>
            <a:off x="504000" y="1326600"/>
            <a:ext cx="9071640" cy="3288240"/>
          </a:xfrm>
          <a:prstGeom prst="rect">
            <a:avLst/>
          </a:prstGeom>
          <a:noFill/>
          <a:ln>
            <a:noFill/>
          </a:ln>
        </p:spPr>
        <p:txBody>
          <a:bodyPr lIns="0" rIns="0" tIns="0" bIns="0">
            <a:normAutofit fontScale="38000"/>
          </a:bodyPr>
          <a:p>
            <a:pPr marL="432000" indent="-324000">
              <a:spcBef>
                <a:spcPts val="1417"/>
              </a:spcBef>
              <a:buClr>
                <a:srgbClr val="ffffff"/>
              </a:buClr>
              <a:buSzPct val="45000"/>
              <a:buFont typeface="Wingdings" charset="2"/>
              <a:buChar char=""/>
            </a:pPr>
            <a:r>
              <a:rPr b="0" lang="sl-SI" sz="3200" spc="-1" strike="noStrike">
                <a:latin typeface="Arial"/>
              </a:rPr>
              <a:t>Dacier, M. P., Tonson, J., idr., 2008, </a:t>
            </a:r>
            <a:r>
              <a:rPr b="0" i="1" lang="sl-SI" sz="3200" spc="-1" strike="noStrike">
                <a:latin typeface="Arial"/>
              </a:rPr>
              <a:t>Plutarhova Življenja v izdaji iz leta 1727</a:t>
            </a:r>
            <a:r>
              <a:rPr b="0" lang="sl-SI" sz="3200" spc="-1" strike="noStrike">
                <a:latin typeface="Arial"/>
              </a:rPr>
              <a:t> [medmrežje]. [slika JPEG]. 2008. [citirano 1. 10. 2019]. Dostopno na naslovu: https://commons.wikimedia.org/w/index.php?title=File:Plutarchs_Lives_Vol_the_Third_1727.jpg&amp;oldid=230492301</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Vasari, Georgio, 2008, </a:t>
            </a:r>
            <a:r>
              <a:rPr b="0" i="1" lang="sl-SI" sz="3200" spc="-1" strike="noStrike">
                <a:latin typeface="Arial"/>
              </a:rPr>
              <a:t>Naslovna stran Vasarijevih Življenj v izdaji 1568.</a:t>
            </a:r>
            <a:r>
              <a:rPr b="0" lang="sl-SI" sz="3200" spc="-1" strike="noStrike">
                <a:latin typeface="Arial"/>
              </a:rPr>
              <a:t> [medmrežje]. [slika JPEG]. 1568. [citirano 1. 10. 2019]. Dostopno na naslovu: https://commons.wikimedia.org/w/index.php?title=File:Vite.jpg&amp;oldid=244549462</a:t>
            </a:r>
            <a:endParaRPr b="0" lang="sl-SI" sz="3200" spc="-1" strike="noStrike">
              <a:latin typeface="Arial"/>
            </a:endParaRPr>
          </a:p>
        </p:txBody>
      </p:sp>
      <p:pic>
        <p:nvPicPr>
          <p:cNvPr id="159" name="" descr=""/>
          <p:cNvPicPr/>
          <p:nvPr/>
        </p:nvPicPr>
        <p:blipFill>
          <a:blip r:embed="rId1"/>
          <a:stretch/>
        </p:blipFill>
        <p:spPr>
          <a:xfrm>
            <a:off x="9000000" y="110880"/>
            <a:ext cx="609120" cy="60912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viri: drugi spletni viri</a:t>
            </a:r>
            <a:endParaRPr b="0" lang="sl-SI" sz="4400" spc="-1" strike="noStrike">
              <a:latin typeface="Arial"/>
            </a:endParaRPr>
          </a:p>
        </p:txBody>
      </p:sp>
      <p:sp>
        <p:nvSpPr>
          <p:cNvPr id="161" name="TextShape 2"/>
          <p:cNvSpPr txBox="1"/>
          <p:nvPr/>
        </p:nvSpPr>
        <p:spPr>
          <a:xfrm>
            <a:off x="504000" y="1326600"/>
            <a:ext cx="9071640" cy="3288240"/>
          </a:xfrm>
          <a:prstGeom prst="rect">
            <a:avLst/>
          </a:prstGeom>
          <a:noFill/>
          <a:ln>
            <a:noFill/>
          </a:ln>
        </p:spPr>
        <p:txBody>
          <a:bodyPr lIns="0" rIns="0" tIns="0" bIns="0">
            <a:normAutofit/>
          </a:bodyPr>
          <a:p>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viri: drugi spletni viri: slike</a:t>
            </a:r>
            <a:endParaRPr b="0" lang="sl-SI" sz="4400" spc="-1" strike="noStrike">
              <a:latin typeface="Arial"/>
            </a:endParaRPr>
          </a:p>
        </p:txBody>
      </p:sp>
      <p:sp>
        <p:nvSpPr>
          <p:cNvPr id="163" name="TextShape 2"/>
          <p:cNvSpPr txBox="1"/>
          <p:nvPr/>
        </p:nvSpPr>
        <p:spPr>
          <a:xfrm>
            <a:off x="504000" y="1326600"/>
            <a:ext cx="9071640" cy="328824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ZRC-SAZU in Šijanec, A., 2019, </a:t>
            </a:r>
            <a:r>
              <a:rPr b="0" i="1" lang="sl-SI" sz="3200" spc="-1" strike="noStrike">
                <a:latin typeface="Arial"/>
              </a:rPr>
              <a:t>Posnetek začetne strani slovenska-biografija.si 2019.</a:t>
            </a:r>
            <a:r>
              <a:rPr b="0" lang="sl-SI" sz="3200" spc="-1" strike="noStrike">
                <a:latin typeface="Arial"/>
              </a:rPr>
              <a:t> [medmrežje]. [slika PNG]. 2019. [citirano 1. 10. 2019]. Dostopno na naslovu: https://c.a4l.space/sola/gimb/1/slo/predstavitev_osebe/slovenska-biografija.si.png</a:t>
            </a:r>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splošno</a:t>
            </a:r>
            <a:endParaRPr b="0" lang="sl-SI" sz="4400" spc="-1" strike="noStrike">
              <a:latin typeface="Arial"/>
            </a:endParaRPr>
          </a:p>
        </p:txBody>
      </p:sp>
      <p:sp>
        <p:nvSpPr>
          <p:cNvPr id="124" name="TextShape 2"/>
          <p:cNvSpPr txBox="1"/>
          <p:nvPr/>
        </p:nvSpPr>
        <p:spPr>
          <a:xfrm>
            <a:off x="504000" y="1326600"/>
            <a:ext cx="9576000" cy="434340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objektivno</a:t>
            </a:r>
            <a:r>
              <a:rPr b="0" lang="sl-SI" sz="3200" spc="-1" strike="noStrike">
                <a:latin typeface="Arial"/>
              </a:rPr>
              <a:t> (lahko tudi subjektivno) neumetnostno</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v sedanjiku ali pretekliku</a:t>
            </a:r>
            <a:endParaRPr b="0" lang="sl-SI" sz="3200" spc="-1" strike="noStrike">
              <a:latin typeface="Arial"/>
            </a:endParaRPr>
          </a:p>
          <a:p>
            <a:pPr marL="432000" indent="-324000">
              <a:spcBef>
                <a:spcPts val="1417"/>
              </a:spcBef>
              <a:buClr>
                <a:srgbClr val="ffffff"/>
              </a:buClr>
              <a:buSzPct val="45000"/>
              <a:buFont typeface="Wingdings" charset="2"/>
              <a:buChar char=""/>
            </a:pPr>
            <a:r>
              <a:rPr b="1" lang="sl-SI" sz="3200" spc="-1" strike="noStrike">
                <a:latin typeface="Arial"/>
              </a:rPr>
              <a:t>opis življenja, življenjepis</a:t>
            </a:r>
            <a:r>
              <a:rPr b="0" lang="sl-SI" sz="3200" spc="-1" strike="noStrike">
                <a:latin typeface="Arial"/>
              </a:rPr>
              <a:t>, pripoved o življenju, oznaka osebe, …</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najpogosteje osebo …</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 </a:t>
            </a:r>
            <a:r>
              <a:rPr b="0" lang="sl-SI" sz="2800" spc="-1" strike="noStrike">
                <a:latin typeface="Arial"/>
              </a:rPr>
              <a:t>opišemo, označimo in o njej pripovedujemo</a:t>
            </a:r>
            <a:endParaRPr b="0" lang="sl-SI"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viri: knjižni</a:t>
            </a:r>
            <a:endParaRPr b="0" lang="sl-SI" sz="4400" spc="-1" strike="noStrike">
              <a:latin typeface="Arial"/>
            </a:endParaRPr>
          </a:p>
        </p:txBody>
      </p:sp>
      <p:sp>
        <p:nvSpPr>
          <p:cNvPr id="165" name="TextShape 2"/>
          <p:cNvSpPr txBox="1"/>
          <p:nvPr/>
        </p:nvSpPr>
        <p:spPr>
          <a:xfrm>
            <a:off x="504000" y="1326600"/>
            <a:ext cx="9071640" cy="328824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Vogel, J., Kastelic, S. in Hodak, M. 2016. </a:t>
            </a:r>
            <a:r>
              <a:rPr b="0" i="1" lang="sl-SI" sz="3200" spc="-1" strike="noStrike">
                <a:latin typeface="Arial"/>
              </a:rPr>
              <a:t>Slovenščina 1</a:t>
            </a:r>
            <a:r>
              <a:rPr b="0" lang="sl-SI" sz="3200" spc="-1" strike="noStrike">
                <a:latin typeface="Arial"/>
              </a:rPr>
              <a:t>: z besedo do besede. Ljubljana: Mladinska knjiga.</a:t>
            </a:r>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Hvala za pozornost</a:t>
            </a:r>
            <a:endParaRPr b="0" lang="sl-SI" sz="4400" spc="-1" strike="noStrike">
              <a:latin typeface="Arial"/>
            </a:endParaRPr>
          </a:p>
        </p:txBody>
      </p:sp>
      <p:sp>
        <p:nvSpPr>
          <p:cNvPr id="167" name="TextShape 2"/>
          <p:cNvSpPr txBox="1"/>
          <p:nvPr/>
        </p:nvSpPr>
        <p:spPr>
          <a:xfrm>
            <a:off x="504000" y="1326600"/>
            <a:ext cx="4426920" cy="3288240"/>
          </a:xfrm>
          <a:prstGeom prst="rect">
            <a:avLst/>
          </a:prstGeom>
          <a:noFill/>
          <a:ln>
            <a:noFill/>
          </a:ln>
        </p:spPr>
        <p:txBody>
          <a:bodyPr lIns="0" rIns="0" tIns="0" bIns="0">
            <a:normAutofit/>
          </a:bodyPr>
          <a:p>
            <a:endParaRPr b="0" lang="sl-SI" sz="3200" spc="-1" strike="noStrike">
              <a:latin typeface="Arial"/>
            </a:endParaRPr>
          </a:p>
        </p:txBody>
      </p:sp>
      <p:sp>
        <p:nvSpPr>
          <p:cNvPr id="168" name="TextShape 3"/>
          <p:cNvSpPr txBox="1"/>
          <p:nvPr/>
        </p:nvSpPr>
        <p:spPr>
          <a:xfrm>
            <a:off x="5152680" y="1326600"/>
            <a:ext cx="4426920" cy="3288240"/>
          </a:xfrm>
          <a:prstGeom prst="rect">
            <a:avLst/>
          </a:prstGeom>
          <a:noFill/>
          <a:ln>
            <a:noFill/>
          </a:ln>
        </p:spPr>
        <p:txBody>
          <a:bodyPr lIns="0" rIns="0" tIns="0" bIns="0">
            <a:normAutofit/>
          </a:bodyPr>
          <a:p>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opis osebe: splošno</a:t>
            </a:r>
            <a:endParaRPr b="0" lang="sl-SI" sz="4400" spc="-1" strike="noStrike">
              <a:latin typeface="Arial"/>
            </a:endParaRPr>
          </a:p>
        </p:txBody>
      </p:sp>
      <p:sp>
        <p:nvSpPr>
          <p:cNvPr id="126" name="TextShape 2"/>
          <p:cNvSpPr txBox="1"/>
          <p:nvPr/>
        </p:nvSpPr>
        <p:spPr>
          <a:xfrm>
            <a:off x="504000" y="1326600"/>
            <a:ext cx="9576000" cy="421740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praktično-sporazumevalno javno/zasebno</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v sedanjiku ali pretekliku, najpogostejši glagol=biti</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subjektiven =&gt; oris</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sporočevalec --&gt; nasovniku/-om (objektivno)</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zunanojst osebe, lastnosti, starost, kraj bivanja, poklic in/ali izobrazbo in ponavljajoče dogodke v življenju</a:t>
            </a:r>
            <a:endParaRPr b="0" lang="sl-SI" sz="28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ponavadi ni samostojno besedilo (ob članku,</a:t>
            </a:r>
            <a:r>
              <a:rPr b="0" lang="sl-SI" sz="3200" spc="-1" strike="noStrike">
                <a:latin typeface="Arial"/>
              </a:rPr>
              <a:t> ...)</a:t>
            </a:r>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opis osebe: vsebine</a:t>
            </a:r>
            <a:endParaRPr b="0" lang="sl-SI" sz="4400" spc="-1" strike="noStrike">
              <a:latin typeface="Arial"/>
            </a:endParaRPr>
          </a:p>
        </p:txBody>
      </p:sp>
      <p:sp>
        <p:nvSpPr>
          <p:cNvPr id="128" name="TextShape 2"/>
          <p:cNvSpPr txBox="1"/>
          <p:nvPr/>
        </p:nvSpPr>
        <p:spPr>
          <a:xfrm>
            <a:off x="504000" y="1326600"/>
            <a:ext cx="9576000" cy="434340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predstavitev in zunanjost</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koga bomo opisovali, postava, barva, glava, obraz, način oblačenja</a:t>
            </a:r>
            <a:endParaRPr b="0" lang="sl-SI" sz="28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značaj</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mirna/vzkipljiva/zamerljiva/dobra/zabavna/dolgočas./ ...</a:t>
            </a:r>
            <a:endParaRPr b="0" lang="sl-SI" sz="28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izobrazba in poklic</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kje in kaj dela, stopnja izobrazbe, šolanje (kje, leta)</a:t>
            </a:r>
            <a:endParaRPr b="0" lang="sl-SI"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opis osebe: vsebine</a:t>
            </a:r>
            <a:endParaRPr b="0" lang="sl-SI" sz="4400" spc="-1" strike="noStrike">
              <a:latin typeface="Arial"/>
            </a:endParaRPr>
          </a:p>
        </p:txBody>
      </p:sp>
      <p:sp>
        <p:nvSpPr>
          <p:cNvPr id="130" name="TextShape 2"/>
          <p:cNvSpPr txBox="1"/>
          <p:nvPr/>
        </p:nvSpPr>
        <p:spPr>
          <a:xfrm>
            <a:off x="504000" y="1326600"/>
            <a:ext cx="9071640" cy="328824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hobiji/konjički</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zanimivost/-i</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mnenje o osebi</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če in samo če pišemo subjektiven oris osebe</a:t>
            </a:r>
            <a:endParaRPr b="0" lang="sl-SI"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opis osebe: primer</a:t>
            </a:r>
            <a:endParaRPr b="0" lang="sl-SI" sz="4400" spc="-1" strike="noStrike">
              <a:latin typeface="Arial"/>
            </a:endParaRPr>
          </a:p>
        </p:txBody>
      </p:sp>
      <p:sp>
        <p:nvSpPr>
          <p:cNvPr id="132" name="TextShape 2"/>
          <p:cNvSpPr txBox="1"/>
          <p:nvPr/>
        </p:nvSpPr>
        <p:spPr>
          <a:xfrm>
            <a:off x="0" y="1080000"/>
            <a:ext cx="9216000" cy="4590000"/>
          </a:xfrm>
          <a:prstGeom prst="rect">
            <a:avLst/>
          </a:prstGeom>
          <a:noFill/>
          <a:ln>
            <a:noFill/>
          </a:ln>
        </p:spPr>
        <p:txBody>
          <a:bodyPr lIns="0" rIns="0" tIns="0" bIns="0">
            <a:normAutofit/>
          </a:bodyPr>
          <a:p>
            <a:pPr marL="432000" indent="-324000" algn="just">
              <a:spcBef>
                <a:spcPts val="1417"/>
              </a:spcBef>
              <a:buClr>
                <a:srgbClr val="ffffff"/>
              </a:buClr>
              <a:buSzPct val="45000"/>
              <a:buFont typeface="Wingdings" charset="2"/>
              <a:buChar char=""/>
            </a:pPr>
            <a:r>
              <a:rPr b="0" lang="sl-SI" sz="3200" spc="-1" strike="noStrike">
                <a:latin typeface="Arial"/>
              </a:rPr>
              <a:t>Janez je star 17 let. Visok je 190 cm in tehta 70 kilogramov. Ima kratke rjave lase in nosi očala. Obiskuje gimnazijo in je nadarjen učenec. Živi v Ljubljani in obiskuje 3. letnik. Po navadi je oblečen v modre kavbojke in v temno srajco. V prostem času se ukvarja s košarko in obiskuje glasbeno šolo. Že sedmo leto igra kontrabas in je sodeloval že na številnih tekmovanjih. Zelo rad bere tudi knjige. (</a:t>
            </a:r>
            <a:r>
              <a:rPr b="0" lang="sl-SI" sz="3200" spc="-1" strike="noStrike">
                <a:solidFill>
                  <a:srgbClr val="ffffff"/>
                </a:solidFill>
                <a:latin typeface="Arial"/>
                <a:hlinkClick r:id="rId1"/>
              </a:rPr>
              <a:t>š.ga/opis</a:t>
            </a:r>
            <a:r>
              <a:rPr b="0" lang="sl-SI" sz="3200" spc="-1" strike="noStrike">
                <a:latin typeface="Arial"/>
              </a:rPr>
              <a:t> 2018)</a:t>
            </a:r>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življenjepis/biografija: splošno</a:t>
            </a:r>
            <a:endParaRPr b="0" lang="sl-SI" sz="4400" spc="-1" strike="noStrike">
              <a:latin typeface="Arial"/>
            </a:endParaRPr>
          </a:p>
        </p:txBody>
      </p:sp>
      <p:sp>
        <p:nvSpPr>
          <p:cNvPr id="134" name="TextShape 2"/>
          <p:cNvSpPr txBox="1"/>
          <p:nvPr/>
        </p:nvSpPr>
        <p:spPr>
          <a:xfrm>
            <a:off x="504000" y="1326600"/>
            <a:ext cx="9576000" cy="434340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ponavadi ga dodamo predstavitvi osebe</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dandanes večinoma v obliki avtobiografije v prvi osebi</a:t>
            </a:r>
            <a:endParaRPr b="0" lang="sl-SI" sz="28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iz grših besed: bios = življenje, graphein = pisati</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lahko je tudi kot film ali opisuje izmišljen lik</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SBL in NSB: zbirka biografij Slovencev</a:t>
            </a:r>
            <a:endParaRPr b="0" lang="sl-SI"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življenjepis: NSB/SBL 2</a:t>
            </a:r>
            <a:endParaRPr b="0" lang="sl-SI" sz="4400" spc="-1" strike="noStrike">
              <a:latin typeface="Arial"/>
            </a:endParaRPr>
          </a:p>
        </p:txBody>
      </p:sp>
      <p:sp>
        <p:nvSpPr>
          <p:cNvPr id="136" name="TextShape 2"/>
          <p:cNvSpPr txBox="1"/>
          <p:nvPr/>
        </p:nvSpPr>
        <p:spPr>
          <a:xfrm>
            <a:off x="504000" y="1326600"/>
            <a:ext cx="5976000" cy="328824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Nova slovenska biografija ali naslednik Slovenskega biografskega leksikona oziroma Slovenski biografski leksikon 2 (spletna različica)</a:t>
            </a:r>
            <a:endParaRPr b="0" lang="sl-SI" sz="3200" spc="-1" strike="noStrike">
              <a:latin typeface="Arial"/>
            </a:endParaRPr>
          </a:p>
          <a:p>
            <a:pPr marL="432000" indent="-324000">
              <a:spcBef>
                <a:spcPts val="1417"/>
              </a:spcBef>
              <a:buClr>
                <a:srgbClr val="ffffff"/>
              </a:buClr>
              <a:buSzPct val="45000"/>
              <a:buFont typeface="Wingdings" charset="2"/>
              <a:buChar char=""/>
            </a:pPr>
            <a:r>
              <a:rPr b="0" lang="sl-SI" sz="3200" spc="-1" strike="noStrike">
                <a:latin typeface="Arial"/>
              </a:rPr>
              <a:t>slovenska-biografija.si</a:t>
            </a:r>
            <a:endParaRPr b="0" lang="sl-SI" sz="3200" spc="-1" strike="noStrike">
              <a:latin typeface="Arial"/>
            </a:endParaRPr>
          </a:p>
        </p:txBody>
      </p:sp>
      <p:pic>
        <p:nvPicPr>
          <p:cNvPr id="137" name="" descr=""/>
          <p:cNvPicPr/>
          <p:nvPr/>
        </p:nvPicPr>
        <p:blipFill>
          <a:blip r:embed="rId1"/>
          <a:stretch/>
        </p:blipFill>
        <p:spPr>
          <a:xfrm>
            <a:off x="6528960" y="0"/>
            <a:ext cx="2615040" cy="56696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144000" y="72000"/>
            <a:ext cx="9540000" cy="648000"/>
          </a:xfrm>
          <a:prstGeom prst="rect">
            <a:avLst/>
          </a:prstGeom>
          <a:noFill/>
          <a:ln>
            <a:noFill/>
          </a:ln>
        </p:spPr>
        <p:txBody>
          <a:bodyPr lIns="0" rIns="0" tIns="0" bIns="0" anchor="ctr"/>
          <a:p>
            <a:r>
              <a:rPr b="0" lang="sl-SI" sz="4400" spc="-1" strike="noStrike">
                <a:latin typeface="Arial"/>
              </a:rPr>
              <a:t>življenjepis: zgodovinski razvoj</a:t>
            </a:r>
            <a:endParaRPr b="0" lang="sl-SI" sz="4400" spc="-1" strike="noStrike">
              <a:latin typeface="Arial"/>
            </a:endParaRPr>
          </a:p>
        </p:txBody>
      </p:sp>
      <p:sp>
        <p:nvSpPr>
          <p:cNvPr id="139" name="TextShape 2"/>
          <p:cNvSpPr txBox="1"/>
          <p:nvPr/>
        </p:nvSpPr>
        <p:spPr>
          <a:xfrm>
            <a:off x="504000" y="1326600"/>
            <a:ext cx="9576000" cy="4343400"/>
          </a:xfrm>
          <a:prstGeom prst="rect">
            <a:avLst/>
          </a:prstGeom>
          <a:noFill/>
          <a:ln>
            <a:noFill/>
          </a:ln>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klasične biografije: 3. st. pr. n. št. --&gt; 17. st. n. št.</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prvo delo --&gt; svetnik Poncij iz Kartagine</a:t>
            </a:r>
            <a:endParaRPr b="0" lang="sl-SI" sz="28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življenje in dosežki vojaških in političnih voditeljev</a:t>
            </a:r>
            <a:endParaRPr b="0" lang="sl-SI" sz="28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podatki o rojstvu verodostojni, junaška dejanja ne</a:t>
            </a:r>
            <a:endParaRPr b="0" lang="sl-SI" sz="28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Giorgio Vasarij: </a:t>
            </a:r>
            <a:r>
              <a:rPr b="0" i="1" lang="sl-SI" sz="2800" spc="-1" strike="noStrike">
                <a:latin typeface="Arial"/>
              </a:rPr>
              <a:t>Le Vite </a:t>
            </a:r>
            <a:r>
              <a:rPr b="0" lang="sl-SI" sz="2800" spc="-1" strike="noStrike">
                <a:latin typeface="Arial"/>
              </a:rPr>
              <a:t>(1550): </a:t>
            </a:r>
            <a:r>
              <a:rPr b="1" lang="sl-SI" sz="2800" spc="-1" strike="noStrike">
                <a:latin typeface="Arial"/>
              </a:rPr>
              <a:t>umetniki</a:t>
            </a:r>
            <a:r>
              <a:rPr b="0" lang="sl-SI" sz="2800" spc="-1" strike="noStrike">
                <a:latin typeface="Arial"/>
              </a:rPr>
              <a:t> iz ~Firenc</a:t>
            </a:r>
            <a:endParaRPr b="0" lang="sl-SI"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2038</TotalTime>
  <Application>LibreOffice/6.1.1.2$Windows_X86_64 LibreOffice_project/5d19a1bfa650b796764388cd8b33a5af1f5baa1b</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2019-09-29T14:31:53Z</dcterms:created>
  <dc:creator/>
  <dc:description/>
  <dc:language>sl-SI</dc:language>
  <cp:lastModifiedBy/>
  <dcterms:modified xsi:type="dcterms:W3CDTF">2019-10-02T22:00:20Z</dcterms:modified>
  <cp:revision>63</cp:revision>
  <dc:subject/>
  <dc:title>Portfolio</dc:title>
</cp:coreProperties>
</file>